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33" r:id="rId4"/>
    <p:sldId id="320" r:id="rId5"/>
    <p:sldId id="326" r:id="rId6"/>
    <p:sldId id="278" r:id="rId7"/>
  </p:sldIdLst>
  <p:sldSz cx="18288000" cy="10287000"/>
  <p:notesSz cx="6858000" cy="9144000"/>
  <p:embeddedFontLst>
    <p:embeddedFont>
      <p:font typeface="Delicious Handrawn" panose="020B0604020202020204" charset="0"/>
      <p:regular r:id="rId8"/>
    </p:embeddedFont>
    <p:embeddedFont>
      <p:font typeface="Fira Sans Medium" panose="020B0603050000020004" pitchFamily="34" charset="0"/>
      <p:regular r:id="rId9"/>
      <p:italic r:id="rId10"/>
    </p:embeddedFont>
    <p:embeddedFont>
      <p:font typeface="Fira Sans SemiBold" panose="020B0603050000020004" pitchFamily="34" charset="0"/>
      <p:bold r:id="rId11"/>
      <p:bold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3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C8F"/>
    <a:srgbClr val="262626"/>
    <a:srgbClr val="007F5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86441" autoAdjust="0"/>
  </p:normalViewPr>
  <p:slideViewPr>
    <p:cSldViewPr snapToGrid="0" showGuides="1">
      <p:cViewPr varScale="1">
        <p:scale>
          <a:sx n="39" d="100"/>
          <a:sy n="39" d="100"/>
        </p:scale>
        <p:origin x="51" y="498"/>
      </p:cViewPr>
      <p:guideLst>
        <p:guide orient="horz" pos="3263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35305D7-60F3-25D5-7B6F-4C6327345D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Objekte anlegen 3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2715067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Objekte anlegen III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2E364CB-88AF-3BB0-20CC-13D11B0E2E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grpSp>
        <p:nvGrpSpPr>
          <p:cNvPr id="10" name="Gruppieren 9" descr="DOLCE, Objekte anlegen 3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472231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Objekte anlegen III -</a:t>
              </a: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6007327"/>
            <a:ext cx="15907664" cy="3241308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>
            <a:spLocks/>
          </p:cNvSpPr>
          <p:nvPr/>
        </p:nvSpPr>
        <p:spPr>
          <a:xfrm>
            <a:off x="1556951" y="6380865"/>
            <a:ext cx="15178988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600"/>
              </a:spcAft>
              <a:buClrTx/>
              <a:buSzTx/>
              <a:buFont typeface="Fira Sans SemiBold" panose="020B0603050000020004" pitchFamily="34" charset="0"/>
              <a:buChar char="&gt;"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Objektbiographie anlegen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600"/>
              </a:spcAft>
              <a:buClrTx/>
              <a:buSzTx/>
              <a:buFont typeface="Fira Sans SemiBold" panose="020B0603050000020004" pitchFamily="34" charset="0"/>
              <a:buChar char="&gt;"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Ereignistypen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600"/>
              </a:spcAft>
              <a:buClrTx/>
              <a:buSzTx/>
              <a:buFont typeface="Fira Sans SemiBold" panose="020B0603050000020004" pitchFamily="34" charset="0"/>
              <a:buChar char="&gt;"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Datensätze verknüpfen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14D7B2E-3D72-0077-4F1A-5E3284BCCE3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Objektbiographie anlegen</a:t>
            </a:r>
          </a:p>
        </p:txBody>
      </p:sp>
    </p:spTree>
    <p:extLst>
      <p:ext uri="{BB962C8B-B14F-4D97-AF65-F5344CB8AC3E}">
        <p14:creationId xmlns:p14="http://schemas.microsoft.com/office/powerpoint/2010/main" val="9753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9383A1E-654A-6A7B-31B5-0DE63974CA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Datensätze verknüpfen</a:t>
            </a:r>
          </a:p>
        </p:txBody>
      </p:sp>
    </p:spTree>
    <p:extLst>
      <p:ext uri="{BB962C8B-B14F-4D97-AF65-F5344CB8AC3E}">
        <p14:creationId xmlns:p14="http://schemas.microsoft.com/office/powerpoint/2010/main" val="22868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9A0B35B8-FCFC-77EB-50D8-A499C1A3BF0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C421337-E83F-7035-EBF8-AC2557FBFA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</Words>
  <Application>Microsoft Office PowerPoint</Application>
  <PresentationFormat>Benutzerdefiniert</PresentationFormat>
  <Paragraphs>21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Delicious Handrawn</vt:lpstr>
      <vt:lpstr>Arial</vt:lpstr>
      <vt:lpstr>Calibri</vt:lpstr>
      <vt:lpstr>Fira Sans SemiBold</vt:lpstr>
      <vt:lpstr>Fira Sans Medium</vt:lpstr>
      <vt:lpstr>Calibri Light</vt:lpstr>
      <vt:lpstr>Office</vt:lpstr>
      <vt:lpstr>DOLCE</vt:lpstr>
      <vt:lpstr>DOLCE(1)</vt:lpstr>
      <vt:lpstr>DOLCE(2)</vt:lpstr>
      <vt:lpstr>DOLCE(3)</vt:lpstr>
      <vt:lpstr>DOLCE(5)</vt:lpstr>
      <vt:lpstr>DOLCE(6)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191</cp:revision>
  <dcterms:created xsi:type="dcterms:W3CDTF">2023-09-12T08:00:36Z</dcterms:created>
  <dcterms:modified xsi:type="dcterms:W3CDTF">2024-07-29T12:59:27Z</dcterms:modified>
</cp:coreProperties>
</file>