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66" r:id="rId2"/>
    <p:sldId id="316" r:id="rId3"/>
    <p:sldId id="333" r:id="rId4"/>
    <p:sldId id="320" r:id="rId5"/>
    <p:sldId id="321" r:id="rId6"/>
    <p:sldId id="328" r:id="rId7"/>
    <p:sldId id="324" r:id="rId8"/>
    <p:sldId id="326" r:id="rId9"/>
    <p:sldId id="278" r:id="rId10"/>
  </p:sldIdLst>
  <p:sldSz cx="18288000" cy="10287000"/>
  <p:notesSz cx="6858000" cy="9144000"/>
  <p:embeddedFontLst>
    <p:embeddedFont>
      <p:font typeface="Delicious Handrawn" panose="020B0604020202020204" charset="0"/>
      <p:regular r:id="rId11"/>
    </p:embeddedFont>
    <p:embeddedFont>
      <p:font typeface="Fira Sans Medium" panose="020B0603050000020004" pitchFamily="34" charset="0"/>
      <p:regular r:id="rId12"/>
      <p:italic r:id="rId13"/>
    </p:embeddedFont>
    <p:embeddedFont>
      <p:font typeface="Fira Sans SemiBold" panose="020B0603050000020004" pitchFamily="34" charset="0"/>
      <p:bold r:id="rId14"/>
      <p:boldItalic r:id="rId1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CC8F"/>
    <a:srgbClr val="262626"/>
    <a:srgbClr val="007F5F"/>
    <a:srgbClr val="E17D61"/>
    <a:srgbClr val="FFFF3F"/>
    <a:srgbClr val="55A630"/>
    <a:srgbClr val="B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86441" autoAdjust="0"/>
  </p:normalViewPr>
  <p:slideViewPr>
    <p:cSldViewPr snapToGrid="0" showGuides="1">
      <p:cViewPr varScale="1">
        <p:scale>
          <a:sx n="39" d="100"/>
          <a:sy n="39" d="100"/>
        </p:scale>
        <p:origin x="51" y="498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9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20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44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9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3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10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4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59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33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8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007F5F"/>
            </a:gs>
            <a:gs pos="100000">
              <a:srgbClr val="F2CC8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0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4892E5D-CA9C-ECD6-5847-6517C6E7976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</a:t>
            </a:r>
          </a:p>
        </p:txBody>
      </p:sp>
      <p:grpSp>
        <p:nvGrpSpPr>
          <p:cNvPr id="10" name="Gruppieren 9" descr="DOLCE, Objekte anlegen 1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2715067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Objekte anlegen I 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0556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43A70D52-5C2B-8C4E-A8AC-FC624B355FC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DOLCE(1)</a:t>
            </a:r>
          </a:p>
        </p:txBody>
      </p:sp>
      <p:grpSp>
        <p:nvGrpSpPr>
          <p:cNvPr id="10" name="Gruppieren 9" descr="DOLCE, Objekte anlegen 1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472231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Objekte anlegen I -</a:t>
              </a:r>
            </a:p>
          </p:txBody>
        </p:sp>
      </p:grp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76062AF-D7A1-4D97-BA8D-420E3AB54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90168" y="5143500"/>
            <a:ext cx="15907664" cy="4267201"/>
          </a:xfrm>
          <a:prstGeom prst="roundRect">
            <a:avLst>
              <a:gd name="adj" fmla="val 4764"/>
            </a:avLst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26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0951D1-0C43-6376-82F2-1AF97B198740}"/>
              </a:ext>
            </a:extLst>
          </p:cNvPr>
          <p:cNvSpPr txBox="1"/>
          <p:nvPr/>
        </p:nvSpPr>
        <p:spPr>
          <a:xfrm>
            <a:off x="1556951" y="5553551"/>
            <a:ext cx="15178988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Voreinstellungen &amp; Eingabemaske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Feldtypen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Datensätze anlegen &amp; bearbeiten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Digitalisate hochladen</a:t>
            </a:r>
          </a:p>
        </p:txBody>
      </p:sp>
    </p:spTree>
    <p:extLst>
      <p:ext uri="{BB962C8B-B14F-4D97-AF65-F5344CB8AC3E}">
        <p14:creationId xmlns:p14="http://schemas.microsoft.com/office/powerpoint/2010/main" val="19839283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C26D636-9A62-BD8E-7643-C154660755E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DOLCE(2)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Bevor es losgeht…</a:t>
            </a:r>
          </a:p>
        </p:txBody>
      </p:sp>
    </p:spTree>
    <p:extLst>
      <p:ext uri="{BB962C8B-B14F-4D97-AF65-F5344CB8AC3E}">
        <p14:creationId xmlns:p14="http://schemas.microsoft.com/office/powerpoint/2010/main" val="97534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0F5AC19-63FE-4F54-51AD-96C06CDA974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DOLCE(3)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Voreinstellungen</a:t>
            </a:r>
          </a:p>
        </p:txBody>
      </p:sp>
    </p:spTree>
    <p:extLst>
      <p:ext uri="{BB962C8B-B14F-4D97-AF65-F5344CB8AC3E}">
        <p14:creationId xmlns:p14="http://schemas.microsoft.com/office/powerpoint/2010/main" val="228687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B2671B6-4A71-6E2B-D26D-09B33B3D43F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DOLCE(4)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Eingabemaske</a:t>
            </a:r>
          </a:p>
        </p:txBody>
      </p:sp>
    </p:spTree>
    <p:extLst>
      <p:ext uri="{BB962C8B-B14F-4D97-AF65-F5344CB8AC3E}">
        <p14:creationId xmlns:p14="http://schemas.microsoft.com/office/powerpoint/2010/main" val="14591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824083C-3C4F-A2C6-E27C-C312D952219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DOLCE(5)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Bearbeiten und Feldtypen</a:t>
            </a:r>
            <a:endParaRPr lang="de-DE" sz="6600" dirty="0">
              <a:solidFill>
                <a:schemeClr val="bg1"/>
              </a:solidFill>
              <a:latin typeface="Fira Sans Medium" panose="020B0603050000020004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96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07E520F-9335-6DFB-74CA-6C51197F71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DOLCE(6)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Digitalisate hochladen</a:t>
            </a:r>
          </a:p>
        </p:txBody>
      </p:sp>
    </p:spTree>
    <p:extLst>
      <p:ext uri="{BB962C8B-B14F-4D97-AF65-F5344CB8AC3E}">
        <p14:creationId xmlns:p14="http://schemas.microsoft.com/office/powerpoint/2010/main" val="140201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E923CA5-405E-9D4B-2ADE-35BF5429E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24287" y="2962426"/>
            <a:ext cx="10639425" cy="4362147"/>
            <a:chOff x="3824287" y="3028950"/>
            <a:chExt cx="10639425" cy="436214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BC9A4546-708A-72D2-9F49-1A686E1744D9}"/>
                </a:ext>
              </a:extLst>
            </p:cNvPr>
            <p:cNvSpPr txBox="1"/>
            <p:nvPr/>
          </p:nvSpPr>
          <p:spPr>
            <a:xfrm>
              <a:off x="3824287" y="3028950"/>
              <a:ext cx="10639425" cy="221599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3800" dirty="0">
                  <a:solidFill>
                    <a:schemeClr val="bg1"/>
                  </a:solidFill>
                </a:rPr>
                <a:t>🎉🥳🎉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8A7917FF-EFA1-B23B-756A-A6FF79E2AEDC}"/>
                </a:ext>
              </a:extLst>
            </p:cNvPr>
            <p:cNvSpPr txBox="1"/>
            <p:nvPr/>
          </p:nvSpPr>
          <p:spPr>
            <a:xfrm>
              <a:off x="5241528" y="5821437"/>
              <a:ext cx="7804942" cy="156966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6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Geschafft!</a:t>
              </a:r>
            </a:p>
          </p:txBody>
        </p:sp>
      </p:grpSp>
      <p:sp>
        <p:nvSpPr>
          <p:cNvPr id="5" name="Titel 4">
            <a:extLst>
              <a:ext uri="{FF2B5EF4-FFF2-40B4-BE49-F238E27FC236}">
                <a16:creationId xmlns:a16="http://schemas.microsoft.com/office/drawing/2014/main" id="{B30C9739-67AF-10BC-6C05-9C3A5A42E2A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DOLCE(7)</a:t>
            </a:r>
          </a:p>
        </p:txBody>
      </p:sp>
    </p:spTree>
    <p:extLst>
      <p:ext uri="{BB962C8B-B14F-4D97-AF65-F5344CB8AC3E}">
        <p14:creationId xmlns:p14="http://schemas.microsoft.com/office/powerpoint/2010/main" val="2949985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4E8A5FD-B81F-4CA9-8776-96A7E9D1CBF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DOLCE(8)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3687EE-714E-4641-BC06-E34F148B5D39}"/>
              </a:ext>
            </a:extLst>
          </p:cNvPr>
          <p:cNvSpPr txBox="1"/>
          <p:nvPr/>
        </p:nvSpPr>
        <p:spPr>
          <a:xfrm>
            <a:off x="5172077" y="674384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Ein Projekt von:</a:t>
            </a:r>
          </a:p>
        </p:txBody>
      </p:sp>
      <p:grpSp>
        <p:nvGrpSpPr>
          <p:cNvPr id="14" name="Gruppieren 13" descr="Logos: Universitätsbibliothek Frankfurt am Main, Sammlungen">
            <a:extLst>
              <a:ext uri="{FF2B5EF4-FFF2-40B4-BE49-F238E27FC236}">
                <a16:creationId xmlns:a16="http://schemas.microsoft.com/office/drawing/2014/main" id="{4DD39564-65D5-421B-8B0C-C65F55925EA2}"/>
              </a:ext>
            </a:extLst>
          </p:cNvPr>
          <p:cNvGrpSpPr/>
          <p:nvPr/>
        </p:nvGrpSpPr>
        <p:grpSpPr>
          <a:xfrm>
            <a:off x="2328125" y="1753741"/>
            <a:ext cx="13504534" cy="3348986"/>
            <a:chOff x="1992875" y="1272273"/>
            <a:chExt cx="9003023" cy="223265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D834B0BA-3B23-487D-99DA-B594BDFBF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2875" y="1272273"/>
              <a:ext cx="2865591" cy="2232657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32D684F-3DC3-4362-A01B-843B59A46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57173" y="2152650"/>
              <a:ext cx="5038725" cy="1276350"/>
            </a:xfrm>
            <a:prstGeom prst="rect">
              <a:avLst/>
            </a:prstGeom>
          </p:spPr>
        </p:pic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29C50D2F-62BF-4282-A6BE-3F81C95DAE9C}"/>
              </a:ext>
            </a:extLst>
          </p:cNvPr>
          <p:cNvSpPr txBox="1"/>
          <p:nvPr/>
        </p:nvSpPr>
        <p:spPr>
          <a:xfrm>
            <a:off x="4898917" y="6325399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DOLCE wird gefördert durch:</a:t>
            </a:r>
          </a:p>
        </p:txBody>
      </p:sp>
      <p:pic>
        <p:nvPicPr>
          <p:cNvPr id="6" name="Grafik 5" descr="Logo DigiTeLL">
            <a:extLst>
              <a:ext uri="{FF2B5EF4-FFF2-40B4-BE49-F238E27FC236}">
                <a16:creationId xmlns:a16="http://schemas.microsoft.com/office/drawing/2014/main" id="{7039ACAA-558E-4839-B2A3-7360CCB65F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696" y="7846316"/>
            <a:ext cx="6955988" cy="1453136"/>
          </a:xfrm>
          <a:prstGeom prst="rect">
            <a:avLst/>
          </a:prstGeom>
        </p:spPr>
      </p:pic>
      <p:pic>
        <p:nvPicPr>
          <p:cNvPr id="4" name="Grafik 3" descr="Logo Stiftung Innovation in der Hochschullehre">
            <a:extLst>
              <a:ext uri="{FF2B5EF4-FFF2-40B4-BE49-F238E27FC236}">
                <a16:creationId xmlns:a16="http://schemas.microsoft.com/office/drawing/2014/main" id="{1D7ED1BC-5C93-4F7A-AD6F-DBDB73E7AD5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096" y="6858768"/>
            <a:ext cx="7816636" cy="342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99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83</Words>
  <Application>Microsoft Office PowerPoint</Application>
  <PresentationFormat>Benutzerdefiniert</PresentationFormat>
  <Paragraphs>31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Fira Sans Medium</vt:lpstr>
      <vt:lpstr>Fira Sans SemiBold</vt:lpstr>
      <vt:lpstr>Calibri</vt:lpstr>
      <vt:lpstr>Arial</vt:lpstr>
      <vt:lpstr>Delicious Handrawn</vt:lpstr>
      <vt:lpstr>Calibri Light</vt:lpstr>
      <vt:lpstr>Office</vt:lpstr>
      <vt:lpstr>DOLCE</vt:lpstr>
      <vt:lpstr>DOLCE(1)</vt:lpstr>
      <vt:lpstr>DOLCE(2)</vt:lpstr>
      <vt:lpstr>DOLCE(3)</vt:lpstr>
      <vt:lpstr>DOLCE(4)</vt:lpstr>
      <vt:lpstr>DOLCE(5)</vt:lpstr>
      <vt:lpstr>DOLCE(6)</vt:lpstr>
      <vt:lpstr>DOLCE(7)</vt:lpstr>
      <vt:lpstr>DOLCE(8)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Burger, Sebastian</dc:creator>
  <cp:lastModifiedBy>Qais Alftyani</cp:lastModifiedBy>
  <cp:revision>172</cp:revision>
  <dcterms:created xsi:type="dcterms:W3CDTF">2023-09-12T08:00:36Z</dcterms:created>
  <dcterms:modified xsi:type="dcterms:W3CDTF">2024-07-29T12:38:58Z</dcterms:modified>
</cp:coreProperties>
</file>