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19" r:id="rId4"/>
    <p:sldId id="320" r:id="rId5"/>
    <p:sldId id="321" r:id="rId6"/>
    <p:sldId id="324" r:id="rId7"/>
    <p:sldId id="322" r:id="rId8"/>
    <p:sldId id="323" r:id="rId9"/>
    <p:sldId id="326" r:id="rId10"/>
    <p:sldId id="278" r:id="rId11"/>
  </p:sldIdLst>
  <p:sldSz cx="18288000" cy="10287000"/>
  <p:notesSz cx="6858000" cy="9144000"/>
  <p:embeddedFontLst>
    <p:embeddedFont>
      <p:font typeface="Delicious Handrawn" panose="020B0604020202020204" charset="0"/>
      <p:regular r:id="rId12"/>
    </p:embeddedFont>
    <p:embeddedFont>
      <p:font typeface="Fira Sans" panose="020B0503050000020004" pitchFamily="34" charset="0"/>
      <p:regular r:id="rId13"/>
      <p:bold r:id="rId14"/>
      <p:italic r:id="rId15"/>
      <p:boldItalic r:id="rId16"/>
    </p:embeddedFont>
    <p:embeddedFont>
      <p:font typeface="Fira Sans Medium" panose="020B0603050000020004" pitchFamily="34" charset="0"/>
      <p:regular r:id="rId17"/>
      <p:italic r:id="rId18"/>
    </p:embeddedFont>
    <p:embeddedFont>
      <p:font typeface="Fira Sans SemiBold" panose="020B0603050000020004" pitchFamily="34" charset="0"/>
      <p:bold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F5F"/>
    <a:srgbClr val="F2CC8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0" autoAdjust="0"/>
    <p:restoredTop sz="86441" autoAdjust="0"/>
  </p:normalViewPr>
  <p:slideViewPr>
    <p:cSldViewPr snapToGrid="0" showGuides="1">
      <p:cViewPr varScale="1">
        <p:scale>
          <a:sx n="38" d="100"/>
          <a:sy n="38" d="100"/>
        </p:scale>
        <p:origin x="99" y="48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69D805B-2F7C-DFC5-310B-633DA3DBD8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Objekte recherchier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recherchieren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D0DBD1-0791-1AA1-D491-702C6D7B0B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(9)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5E3D816-5BA4-A45E-BAF5-537B9CF7FF5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(1)</a:t>
            </a:r>
          </a:p>
        </p:txBody>
      </p:sp>
      <p:grpSp>
        <p:nvGrpSpPr>
          <p:cNvPr id="10" name="Gruppieren 9" descr="DOLCE Logo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Objekte recherchieren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143500"/>
            <a:ext cx="15907664" cy="4267201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2061" y="5553551"/>
            <a:ext cx="1518387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Recherchefunktionen in CODA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Filter- und Darstellungsmethoden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Suchoperatoren verstehen und anwenden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Recherchestrategien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C1F184E-F05C-69BB-C787-CC5F69E7C8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(2)</a:t>
            </a:r>
          </a:p>
        </p:txBody>
      </p:sp>
      <p:pic>
        <p:nvPicPr>
          <p:cNvPr id="2" name="Grafik 1" descr="Screenshot Datenbank">
            <a:extLst>
              <a:ext uri="{FF2B5EF4-FFF2-40B4-BE49-F238E27FC236}">
                <a16:creationId xmlns:a16="http://schemas.microsoft.com/office/drawing/2014/main" id="{CE7AF4C4-4C43-45A7-BF31-51F841A0D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5C10258-3048-D6E0-46C2-5E72EE077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56402" y="1996032"/>
            <a:ext cx="11975195" cy="6294935"/>
            <a:chOff x="3156402" y="1996032"/>
            <a:chExt cx="11975195" cy="6294935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319C3934-272E-1259-1A0A-5612B5C2D3C7}"/>
                </a:ext>
              </a:extLst>
            </p:cNvPr>
            <p:cNvSpPr/>
            <p:nvPr/>
          </p:nvSpPr>
          <p:spPr>
            <a:xfrm>
              <a:off x="3156402" y="1996032"/>
              <a:ext cx="11975195" cy="6294935"/>
            </a:xfrm>
            <a:prstGeom prst="roundRect">
              <a:avLst>
                <a:gd name="adj" fmla="val 2690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 dirty="0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4DD20DC-0276-BF9F-8CFC-42BFD9A551C9}"/>
                </a:ext>
              </a:extLst>
            </p:cNvPr>
            <p:cNvSpPr txBox="1"/>
            <p:nvPr/>
          </p:nvSpPr>
          <p:spPr>
            <a:xfrm>
              <a:off x="4164208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Flache Listen</a:t>
              </a: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9DF69F68-3BB3-8EB2-3562-F6510581CBCA}"/>
                </a:ext>
              </a:extLst>
            </p:cNvPr>
            <p:cNvCxnSpPr/>
            <p:nvPr/>
          </p:nvCxnSpPr>
          <p:spPr>
            <a:xfrm>
              <a:off x="9143998" y="3162299"/>
              <a:ext cx="0" cy="396240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1F812781-A44F-D1D8-D4F5-9228C57CDE15}"/>
                </a:ext>
              </a:extLst>
            </p:cNvPr>
            <p:cNvSpPr txBox="1"/>
            <p:nvPr/>
          </p:nvSpPr>
          <p:spPr>
            <a:xfrm>
              <a:off x="9826593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Hierarchische Listen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9D4CB10-E44F-0B72-F07C-CABC3DCFBE19}"/>
                </a:ext>
              </a:extLst>
            </p:cNvPr>
            <p:cNvSpPr txBox="1"/>
            <p:nvPr/>
          </p:nvSpPr>
          <p:spPr>
            <a:xfrm>
              <a:off x="4164208" y="4112447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…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99E475E-79C3-2979-3C44-4C0FAE8B6DD9}"/>
                </a:ext>
              </a:extLst>
            </p:cNvPr>
            <p:cNvSpPr txBox="1"/>
            <p:nvPr/>
          </p:nvSpPr>
          <p:spPr>
            <a:xfrm>
              <a:off x="9833577" y="4112446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478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C77D080-4221-46EA-443C-FD101F7123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Volltextsuche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B78804D-5CF0-2466-648A-3C4CCED36B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(4)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Filtern und Darstellen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BAF9E6A-AA31-97C0-8D65-1681D3E554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(5)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Suchoperatoren</a:t>
            </a:r>
          </a:p>
        </p:txBody>
      </p:sp>
    </p:spTree>
    <p:extLst>
      <p:ext uri="{BB962C8B-B14F-4D97-AF65-F5344CB8AC3E}">
        <p14:creationId xmlns:p14="http://schemas.microsoft.com/office/powerpoint/2010/main" val="140201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0BE2D3F-2296-37B4-987E-3F4A829427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(6)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Expertensuche</a:t>
            </a:r>
          </a:p>
        </p:txBody>
      </p:sp>
    </p:spTree>
    <p:extLst>
      <p:ext uri="{BB962C8B-B14F-4D97-AF65-F5344CB8AC3E}">
        <p14:creationId xmlns:p14="http://schemas.microsoft.com/office/powerpoint/2010/main" val="372225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128A7E8-2CDA-7B5A-C414-E0CDAE51FAA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(7)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Recherchestrategien</a:t>
            </a:r>
          </a:p>
        </p:txBody>
      </p:sp>
    </p:spTree>
    <p:extLst>
      <p:ext uri="{BB962C8B-B14F-4D97-AF65-F5344CB8AC3E}">
        <p14:creationId xmlns:p14="http://schemas.microsoft.com/office/powerpoint/2010/main" val="19712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2F547511-374C-DA67-A02F-44D4CC87D3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 (8)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112</Words>
  <Application>Microsoft Office PowerPoint</Application>
  <PresentationFormat>Benutzerdefiniert</PresentationFormat>
  <Paragraphs>44</Paragraphs>
  <Slides>10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Delicious Handrawn</vt:lpstr>
      <vt:lpstr>Fira Sans Medium</vt:lpstr>
      <vt:lpstr>Calibri</vt:lpstr>
      <vt:lpstr>Arial</vt:lpstr>
      <vt:lpstr>Fira Sans</vt:lpstr>
      <vt:lpstr>Fira Sans SemiBold</vt:lpstr>
      <vt:lpstr>Calibri Light</vt:lpstr>
      <vt:lpstr>Office</vt:lpstr>
      <vt:lpstr>DOLCE</vt:lpstr>
      <vt:lpstr>DOLCE (1)</vt:lpstr>
      <vt:lpstr>DOLCE (2)</vt:lpstr>
      <vt:lpstr>DOLCE (3)</vt:lpstr>
      <vt:lpstr>DOLCE (4)</vt:lpstr>
      <vt:lpstr>DOLCE (5)</vt:lpstr>
      <vt:lpstr>DOLCE (6)</vt:lpstr>
      <vt:lpstr>DOLCE (7)</vt:lpstr>
      <vt:lpstr>DOLCE (8)</vt:lpstr>
      <vt:lpstr>DOLCE (9)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156</cp:revision>
  <dcterms:created xsi:type="dcterms:W3CDTF">2023-09-12T08:00:36Z</dcterms:created>
  <dcterms:modified xsi:type="dcterms:W3CDTF">2024-07-29T12:23:25Z</dcterms:modified>
</cp:coreProperties>
</file>