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33" r:id="rId4"/>
    <p:sldId id="320" r:id="rId5"/>
    <p:sldId id="321" r:id="rId6"/>
    <p:sldId id="335" r:id="rId7"/>
    <p:sldId id="326" r:id="rId8"/>
    <p:sldId id="278" r:id="rId9"/>
  </p:sldIdLst>
  <p:sldSz cx="18288000" cy="10287000"/>
  <p:notesSz cx="6858000" cy="9144000"/>
  <p:embeddedFontLst>
    <p:embeddedFont>
      <p:font typeface="Delicious Handrawn" panose="020B0604020202020204" charset="0"/>
      <p:regular r:id="rId10"/>
    </p:embeddedFont>
    <p:embeddedFont>
      <p:font typeface="Fira Sans Medium" panose="020B0603050000020004" pitchFamily="34" charset="0"/>
      <p:regular r:id="rId11"/>
      <p: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3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C8F"/>
    <a:srgbClr val="262626"/>
    <a:srgbClr val="007F5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52" autoAdjust="0"/>
    <p:restoredTop sz="95223" autoAdjust="0"/>
  </p:normalViewPr>
  <p:slideViewPr>
    <p:cSldViewPr snapToGrid="0" showGuides="1">
      <p:cViewPr varScale="1">
        <p:scale>
          <a:sx n="56" d="100"/>
          <a:sy n="56" d="100"/>
        </p:scale>
        <p:origin x="660" y="78"/>
      </p:cViewPr>
      <p:guideLst>
        <p:guide orient="horz" pos="3263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40A0064-5686-936D-E84D-E9B20954C5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Speichern &amp; Freigeb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Speichern &amp; Freigeben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D446791-C2C3-35F5-9744-DC8B8F58C1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grpSp>
        <p:nvGrpSpPr>
          <p:cNvPr id="10" name="Gruppieren 9" descr="DOLCE, Speichern &amp; Freigeb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Speichern &amp; Freigeben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143500"/>
            <a:ext cx="15907664" cy="4267201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6951" y="5553551"/>
            <a:ext cx="1517898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Digitalisate und Metadaten herunterladen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Dateiformate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Mappen erstellen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Mappen freigeben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ADE6962-7A12-5997-EE26-C632E6228B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Digitalisate herunterladen</a:t>
            </a:r>
          </a:p>
        </p:txBody>
      </p:sp>
    </p:spTree>
    <p:extLst>
      <p:ext uri="{BB962C8B-B14F-4D97-AF65-F5344CB8AC3E}">
        <p14:creationId xmlns:p14="http://schemas.microsoft.com/office/powerpoint/2010/main" val="9753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17A20F4-547C-C1C2-ADF4-66BB546BEB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Datensätze exportieren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7D92B6-283F-6D83-DD5E-5DCB6A01E24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Mappen anlegen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E9257A3-A3FC-5351-3625-E90932881F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Mappen freigeben</a:t>
            </a:r>
          </a:p>
        </p:txBody>
      </p:sp>
    </p:spTree>
    <p:extLst>
      <p:ext uri="{BB962C8B-B14F-4D97-AF65-F5344CB8AC3E}">
        <p14:creationId xmlns:p14="http://schemas.microsoft.com/office/powerpoint/2010/main" val="311664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CE94A806-8A16-C8F7-5F5D-8C3EA2A4CA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6EFD99-6B72-95E9-8456-3F11EDFA19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74</Words>
  <Application>Microsoft Office PowerPoint</Application>
  <PresentationFormat>Benutzerdefiniert</PresentationFormat>
  <Paragraphs>28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Delicious Handrawn</vt:lpstr>
      <vt:lpstr>Calibri</vt:lpstr>
      <vt:lpstr>Arial</vt:lpstr>
      <vt:lpstr>Fira Sans SemiBold</vt:lpstr>
      <vt:lpstr>Fira Sans Medium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189</cp:revision>
  <dcterms:created xsi:type="dcterms:W3CDTF">2023-09-12T08:00:36Z</dcterms:created>
  <dcterms:modified xsi:type="dcterms:W3CDTF">2024-07-29T13:02:53Z</dcterms:modified>
</cp:coreProperties>
</file>