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0" r:id="rId4"/>
    <p:sldId id="261" r:id="rId5"/>
    <p:sldId id="262" r:id="rId6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3296810-A885-4BE3-A3E7-6D5BEEA58F35}" styleName="Mittlere Formatvorlage 2 - Akz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60" autoAdjust="0"/>
    <p:restoredTop sz="86441" autoAdjust="0"/>
  </p:normalViewPr>
  <p:slideViewPr>
    <p:cSldViewPr snapToGrid="0">
      <p:cViewPr varScale="1">
        <p:scale>
          <a:sx n="48" d="100"/>
          <a:sy n="48" d="100"/>
        </p:scale>
        <p:origin x="198" y="30"/>
      </p:cViewPr>
      <p:guideLst/>
    </p:cSldViewPr>
  </p:slideViewPr>
  <p:outlineViewPr>
    <p:cViewPr>
      <p:scale>
        <a:sx n="33" d="100"/>
        <a:sy n="33" d="100"/>
      </p:scale>
      <p:origin x="0" y="-93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0D60C8-160E-4A58-AED5-323E7FB3A30C}" type="datetimeFigureOut">
              <a:rPr lang="de-DE" smtClean="0"/>
              <a:t>23.07.2024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A2E54F-0A52-4757-9F74-F08CE2B7F38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446581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0D60C8-160E-4A58-AED5-323E7FB3A30C}" type="datetimeFigureOut">
              <a:rPr lang="de-DE" smtClean="0"/>
              <a:t>23.07.2024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A2E54F-0A52-4757-9F74-F08CE2B7F38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432004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0D60C8-160E-4A58-AED5-323E7FB3A30C}" type="datetimeFigureOut">
              <a:rPr lang="de-DE" smtClean="0"/>
              <a:t>23.07.2024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A2E54F-0A52-4757-9F74-F08CE2B7F38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876311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0D60C8-160E-4A58-AED5-323E7FB3A30C}" type="datetimeFigureOut">
              <a:rPr lang="de-DE" smtClean="0"/>
              <a:t>23.07.2024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A2E54F-0A52-4757-9F74-F08CE2B7F38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288375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0D60C8-160E-4A58-AED5-323E7FB3A30C}" type="datetimeFigureOut">
              <a:rPr lang="de-DE" smtClean="0"/>
              <a:t>23.07.2024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A2E54F-0A52-4757-9F74-F08CE2B7F38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223081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0D60C8-160E-4A58-AED5-323E7FB3A30C}" type="datetimeFigureOut">
              <a:rPr lang="de-DE" smtClean="0"/>
              <a:t>23.07.2024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A2E54F-0A52-4757-9F74-F08CE2B7F38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761316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0D60C8-160E-4A58-AED5-323E7FB3A30C}" type="datetimeFigureOut">
              <a:rPr lang="de-DE" smtClean="0"/>
              <a:t>23.07.2024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A2E54F-0A52-4757-9F74-F08CE2B7F38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649694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0D60C8-160E-4A58-AED5-323E7FB3A30C}" type="datetimeFigureOut">
              <a:rPr lang="de-DE" smtClean="0"/>
              <a:t>23.07.2024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A2E54F-0A52-4757-9F74-F08CE2B7F38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517754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0D60C8-160E-4A58-AED5-323E7FB3A30C}" type="datetimeFigureOut">
              <a:rPr lang="de-DE" smtClean="0"/>
              <a:t>23.07.2024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A2E54F-0A52-4757-9F74-F08CE2B7F38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469689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0D60C8-160E-4A58-AED5-323E7FB3A30C}" type="datetimeFigureOut">
              <a:rPr lang="de-DE" smtClean="0"/>
              <a:t>23.07.2024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A2E54F-0A52-4757-9F74-F08CE2B7F38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93146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0D60C8-160E-4A58-AED5-323E7FB3A30C}" type="datetimeFigureOut">
              <a:rPr lang="de-DE" smtClean="0"/>
              <a:t>23.07.2024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A2E54F-0A52-4757-9F74-F08CE2B7F38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317830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0D60C8-160E-4A58-AED5-323E7FB3A30C}" type="datetimeFigureOut">
              <a:rPr lang="de-DE" smtClean="0"/>
              <a:t>23.07.2024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A2E54F-0A52-4757-9F74-F08CE2B7F38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388221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Satellitendaten in der Klimatologie</a:t>
            </a:r>
          </a:p>
        </p:txBody>
      </p:sp>
    </p:spTree>
    <p:extLst>
      <p:ext uri="{BB962C8B-B14F-4D97-AF65-F5344CB8AC3E}">
        <p14:creationId xmlns:p14="http://schemas.microsoft.com/office/powerpoint/2010/main" val="28254555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to do to pass the course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• Homework – done</a:t>
            </a:r>
          </a:p>
          <a:p>
            <a:pPr lvl="1"/>
            <a:r>
              <a:rPr lang="en-US" dirty="0"/>
              <a:t>Project work</a:t>
            </a:r>
          </a:p>
          <a:p>
            <a:pPr lvl="1"/>
            <a:r>
              <a:rPr lang="en-US" dirty="0"/>
              <a:t>Project abstract</a:t>
            </a:r>
          </a:p>
          <a:p>
            <a:pPr lvl="1"/>
            <a:r>
              <a:rPr lang="en-US" dirty="0"/>
              <a:t>Preliminary report </a:t>
            </a:r>
          </a:p>
          <a:p>
            <a:pPr lvl="1"/>
            <a:r>
              <a:rPr lang="en-US" dirty="0"/>
              <a:t>Written feedback on two preliminary reports (03.02.)</a:t>
            </a:r>
          </a:p>
          <a:p>
            <a:pPr lvl="1"/>
            <a:r>
              <a:rPr lang="en-US" dirty="0"/>
              <a:t>Presentation/final report</a:t>
            </a:r>
          </a:p>
          <a:p>
            <a:pPr marL="0" indent="0">
              <a:buNone/>
            </a:pPr>
            <a:r>
              <a:rPr lang="en-US" dirty="0"/>
              <a:t>• Optional: oral exam</a:t>
            </a:r>
          </a:p>
        </p:txBody>
      </p:sp>
    </p:spTree>
    <p:extLst>
      <p:ext uri="{BB962C8B-B14F-4D97-AF65-F5344CB8AC3E}">
        <p14:creationId xmlns:p14="http://schemas.microsoft.com/office/powerpoint/2010/main" val="35981616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Preliminary</a:t>
            </a:r>
            <a:r>
              <a:rPr lang="de-DE" dirty="0"/>
              <a:t> </a:t>
            </a:r>
            <a:r>
              <a:rPr lang="de-DE" dirty="0" err="1"/>
              <a:t>reports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Research </a:t>
            </a:r>
            <a:r>
              <a:rPr lang="de-DE" dirty="0" err="1"/>
              <a:t>question</a:t>
            </a:r>
            <a:endParaRPr lang="de-DE" dirty="0"/>
          </a:p>
          <a:p>
            <a:r>
              <a:rPr lang="de-DE" dirty="0" err="1"/>
              <a:t>How</a:t>
            </a:r>
            <a:r>
              <a:rPr lang="de-DE" dirty="0"/>
              <a:t> do </a:t>
            </a:r>
            <a:r>
              <a:rPr lang="de-DE" dirty="0" err="1"/>
              <a:t>you</a:t>
            </a:r>
            <a:r>
              <a:rPr lang="de-DE" dirty="0"/>
              <a:t> </a:t>
            </a:r>
            <a:r>
              <a:rPr lang="de-DE" dirty="0" err="1"/>
              <a:t>want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answer</a:t>
            </a:r>
            <a:r>
              <a:rPr lang="de-DE" dirty="0"/>
              <a:t> </a:t>
            </a:r>
            <a:r>
              <a:rPr lang="de-DE" dirty="0" err="1"/>
              <a:t>it</a:t>
            </a:r>
            <a:r>
              <a:rPr lang="de-DE" dirty="0"/>
              <a:t>?</a:t>
            </a:r>
          </a:p>
          <a:p>
            <a:r>
              <a:rPr lang="de-DE" dirty="0" err="1"/>
              <a:t>What</a:t>
            </a:r>
            <a:r>
              <a:rPr lang="de-DE" dirty="0"/>
              <a:t> </a:t>
            </a:r>
            <a:r>
              <a:rPr lang="de-DE" dirty="0" err="1"/>
              <a:t>did</a:t>
            </a:r>
            <a:r>
              <a:rPr lang="de-DE" dirty="0"/>
              <a:t> </a:t>
            </a:r>
            <a:r>
              <a:rPr lang="de-DE" dirty="0" err="1"/>
              <a:t>you</a:t>
            </a:r>
            <a:r>
              <a:rPr lang="de-DE" dirty="0"/>
              <a:t> do </a:t>
            </a:r>
            <a:r>
              <a:rPr lang="de-DE" dirty="0" err="1"/>
              <a:t>up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now</a:t>
            </a:r>
            <a:r>
              <a:rPr lang="de-DE" dirty="0"/>
              <a:t>?</a:t>
            </a:r>
          </a:p>
          <a:p>
            <a:r>
              <a:rPr lang="de-DE" dirty="0" err="1"/>
              <a:t>What</a:t>
            </a:r>
            <a:r>
              <a:rPr lang="de-DE" dirty="0"/>
              <a:t> do </a:t>
            </a:r>
            <a:r>
              <a:rPr lang="de-DE" dirty="0" err="1"/>
              <a:t>you</a:t>
            </a:r>
            <a:r>
              <a:rPr lang="de-DE" dirty="0"/>
              <a:t> plan </a:t>
            </a:r>
            <a:r>
              <a:rPr lang="de-DE" dirty="0" err="1"/>
              <a:t>to</a:t>
            </a:r>
            <a:r>
              <a:rPr lang="de-DE" dirty="0"/>
              <a:t> do </a:t>
            </a:r>
            <a:r>
              <a:rPr lang="de-DE" dirty="0" err="1"/>
              <a:t>next</a:t>
            </a:r>
            <a:r>
              <a:rPr lang="de-DE" dirty="0"/>
              <a:t>?</a:t>
            </a:r>
          </a:p>
          <a:p>
            <a:r>
              <a:rPr lang="de-DE" dirty="0" err="1"/>
              <a:t>Did</a:t>
            </a:r>
            <a:r>
              <a:rPr lang="de-DE" dirty="0"/>
              <a:t> </a:t>
            </a:r>
            <a:r>
              <a:rPr lang="de-DE" dirty="0" err="1"/>
              <a:t>it</a:t>
            </a:r>
            <a:r>
              <a:rPr lang="de-DE" dirty="0"/>
              <a:t> </a:t>
            </a:r>
            <a:r>
              <a:rPr lang="de-DE" dirty="0" err="1"/>
              <a:t>work</a:t>
            </a:r>
            <a:r>
              <a:rPr lang="de-DE" dirty="0"/>
              <a:t> </a:t>
            </a:r>
            <a:r>
              <a:rPr lang="de-DE" dirty="0" err="1"/>
              <a:t>as</a:t>
            </a:r>
            <a:r>
              <a:rPr lang="de-DE" dirty="0"/>
              <a:t> </a:t>
            </a:r>
            <a:r>
              <a:rPr lang="de-DE" dirty="0" err="1"/>
              <a:t>planned</a:t>
            </a:r>
            <a:r>
              <a:rPr lang="de-DE" dirty="0"/>
              <a:t>?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729143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feedback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de-DE" dirty="0" err="1"/>
              <a:t>Answer</a:t>
            </a:r>
            <a:r>
              <a:rPr lang="de-DE" dirty="0"/>
              <a:t> </a:t>
            </a:r>
            <a:r>
              <a:rPr lang="de-DE" dirty="0" err="1"/>
              <a:t>these</a:t>
            </a:r>
            <a:r>
              <a:rPr lang="de-DE" dirty="0"/>
              <a:t> </a:t>
            </a:r>
            <a:r>
              <a:rPr lang="de-DE" dirty="0" err="1"/>
              <a:t>questions</a:t>
            </a:r>
            <a:r>
              <a:rPr lang="de-DE" dirty="0"/>
              <a:t> </a:t>
            </a:r>
            <a:r>
              <a:rPr lang="de-DE" dirty="0" err="1"/>
              <a:t>about</a:t>
            </a:r>
            <a:r>
              <a:rPr lang="de-DE" dirty="0"/>
              <a:t> </a:t>
            </a:r>
            <a:r>
              <a:rPr lang="de-DE" dirty="0" err="1"/>
              <a:t>your</a:t>
            </a:r>
            <a:r>
              <a:rPr lang="de-DE" dirty="0"/>
              <a:t> </a:t>
            </a:r>
            <a:r>
              <a:rPr lang="de-DE" dirty="0" err="1"/>
              <a:t>colleagues</a:t>
            </a:r>
            <a:r>
              <a:rPr lang="de-DE" dirty="0"/>
              <a:t> </a:t>
            </a:r>
            <a:r>
              <a:rPr lang="de-DE" dirty="0" err="1"/>
              <a:t>report</a:t>
            </a:r>
            <a:r>
              <a:rPr lang="de-DE" dirty="0"/>
              <a:t>:</a:t>
            </a:r>
          </a:p>
          <a:p>
            <a:pPr marL="0" indent="0">
              <a:buNone/>
            </a:pPr>
            <a:endParaRPr lang="de-DE" dirty="0"/>
          </a:p>
          <a:p>
            <a:r>
              <a:rPr lang="de-DE" dirty="0"/>
              <a:t>Do </a:t>
            </a:r>
            <a:r>
              <a:rPr lang="de-DE" dirty="0" err="1"/>
              <a:t>you</a:t>
            </a:r>
            <a:r>
              <a:rPr lang="de-DE" dirty="0"/>
              <a:t> find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research</a:t>
            </a:r>
            <a:r>
              <a:rPr lang="de-DE" dirty="0"/>
              <a:t> </a:t>
            </a:r>
            <a:r>
              <a:rPr lang="de-DE" dirty="0" err="1"/>
              <a:t>question</a:t>
            </a:r>
            <a:r>
              <a:rPr lang="de-DE" dirty="0"/>
              <a:t> </a:t>
            </a:r>
            <a:r>
              <a:rPr lang="de-DE" dirty="0" err="1"/>
              <a:t>interesting</a:t>
            </a:r>
            <a:r>
              <a:rPr lang="de-DE" dirty="0"/>
              <a:t>?</a:t>
            </a:r>
          </a:p>
          <a:p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approach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answer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research</a:t>
            </a:r>
            <a:r>
              <a:rPr lang="de-DE" dirty="0"/>
              <a:t> </a:t>
            </a:r>
            <a:r>
              <a:rPr lang="de-DE" dirty="0" err="1"/>
              <a:t>question</a:t>
            </a:r>
            <a:r>
              <a:rPr lang="de-DE" dirty="0"/>
              <a:t> </a:t>
            </a:r>
            <a:r>
              <a:rPr lang="de-DE" dirty="0" err="1"/>
              <a:t>approbriate</a:t>
            </a:r>
            <a:r>
              <a:rPr lang="de-DE" dirty="0"/>
              <a:t>?</a:t>
            </a:r>
          </a:p>
          <a:p>
            <a:r>
              <a:rPr lang="de-DE" dirty="0" err="1"/>
              <a:t>Would</a:t>
            </a:r>
            <a:r>
              <a:rPr lang="de-DE" dirty="0"/>
              <a:t> </a:t>
            </a:r>
            <a:r>
              <a:rPr lang="de-DE" dirty="0" err="1"/>
              <a:t>you</a:t>
            </a:r>
            <a:r>
              <a:rPr lang="de-DE" dirty="0"/>
              <a:t> </a:t>
            </a:r>
            <a:r>
              <a:rPr lang="de-DE" dirty="0" err="1"/>
              <a:t>use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same </a:t>
            </a:r>
            <a:r>
              <a:rPr lang="de-DE" dirty="0" err="1"/>
              <a:t>approach</a:t>
            </a:r>
            <a:r>
              <a:rPr lang="de-DE" dirty="0"/>
              <a:t>?</a:t>
            </a:r>
          </a:p>
          <a:p>
            <a:pPr marL="0" indent="0">
              <a:buNone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980995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Oral </a:t>
            </a:r>
            <a:r>
              <a:rPr lang="de-DE" dirty="0" err="1"/>
              <a:t>presentation</a:t>
            </a:r>
            <a:r>
              <a:rPr lang="de-DE" dirty="0"/>
              <a:t> / final </a:t>
            </a:r>
            <a:r>
              <a:rPr lang="de-DE" dirty="0" err="1"/>
              <a:t>report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Short </a:t>
            </a:r>
            <a:r>
              <a:rPr lang="de-DE" dirty="0" err="1"/>
              <a:t>presentation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your</a:t>
            </a:r>
            <a:r>
              <a:rPr lang="de-DE" dirty="0"/>
              <a:t> </a:t>
            </a:r>
            <a:r>
              <a:rPr lang="de-DE" dirty="0" err="1"/>
              <a:t>project</a:t>
            </a:r>
            <a:r>
              <a:rPr lang="de-DE" dirty="0"/>
              <a:t> (15 </a:t>
            </a:r>
            <a:r>
              <a:rPr lang="de-DE" dirty="0" err="1"/>
              <a:t>minutes</a:t>
            </a:r>
            <a:r>
              <a:rPr lang="de-DE" dirty="0"/>
              <a:t>)</a:t>
            </a:r>
          </a:p>
          <a:p>
            <a:r>
              <a:rPr lang="de-DE" dirty="0" err="1"/>
              <a:t>Answer</a:t>
            </a:r>
            <a:r>
              <a:rPr lang="de-DE" dirty="0"/>
              <a:t> </a:t>
            </a:r>
            <a:r>
              <a:rPr lang="de-DE" dirty="0" err="1"/>
              <a:t>questions</a:t>
            </a:r>
            <a:r>
              <a:rPr lang="de-DE" dirty="0"/>
              <a:t> </a:t>
            </a:r>
            <a:r>
              <a:rPr lang="de-DE" dirty="0" err="1"/>
              <a:t>from</a:t>
            </a:r>
            <a:r>
              <a:rPr lang="de-DE" dirty="0"/>
              <a:t> </a:t>
            </a:r>
            <a:r>
              <a:rPr lang="de-DE" dirty="0" err="1"/>
              <a:t>preliminary</a:t>
            </a:r>
            <a:r>
              <a:rPr lang="de-DE" dirty="0"/>
              <a:t> </a:t>
            </a:r>
            <a:r>
              <a:rPr lang="de-DE" dirty="0" err="1"/>
              <a:t>reports</a:t>
            </a:r>
            <a:r>
              <a:rPr lang="de-DE" dirty="0"/>
              <a:t> </a:t>
            </a:r>
            <a:r>
              <a:rPr lang="de-DE" dirty="0" err="1"/>
              <a:t>slide</a:t>
            </a:r>
            <a:endParaRPr lang="de-DE" dirty="0"/>
          </a:p>
          <a:p>
            <a:pPr marL="0" indent="0">
              <a:buNone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878433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127</Words>
  <Application>Microsoft Office PowerPoint</Application>
  <PresentationFormat>Breitbild</PresentationFormat>
  <Paragraphs>24</Paragraphs>
  <Slides>5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</vt:lpstr>
      <vt:lpstr>Satellitendaten in der Klimatologie</vt:lpstr>
      <vt:lpstr>What to do to pass the course</vt:lpstr>
      <vt:lpstr>Preliminary reports</vt:lpstr>
      <vt:lpstr>feedback</vt:lpstr>
      <vt:lpstr>Oral presentation / final report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Satellitendaten in der Klimatologie</dc:title>
  <dc:creator>Admin</dc:creator>
  <cp:lastModifiedBy>Qais Alftyani</cp:lastModifiedBy>
  <cp:revision>54</cp:revision>
  <dcterms:created xsi:type="dcterms:W3CDTF">2022-11-09T20:33:08Z</dcterms:created>
  <dcterms:modified xsi:type="dcterms:W3CDTF">2024-07-23T14:47:43Z</dcterms:modified>
</cp:coreProperties>
</file>