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erverZoom="100000" showSpecialPlsOnTitleSld="0" strictFirstAndLastChars="0" saveSubsetFonts="1">
  <p:sldMasterIdLst>
    <p:sldMasterId id="2147483648" r:id="rId1"/>
    <p:sldMasterId id="2147483910" r:id="rId2"/>
  </p:sldMasterIdLst>
  <p:notesMasterIdLst>
    <p:notesMasterId r:id="rId11"/>
  </p:notesMasterIdLst>
  <p:sldIdLst>
    <p:sldId id="263" r:id="rId3"/>
    <p:sldId id="261" r:id="rId4"/>
    <p:sldId id="269" r:id="rId5"/>
    <p:sldId id="264" r:id="rId6"/>
    <p:sldId id="265" r:id="rId7"/>
    <p:sldId id="266" r:id="rId8"/>
    <p:sldId id="267" r:id="rId9"/>
    <p:sldId id="268" r:id="rId10"/>
  </p:sldIdLst>
  <p:sldSz cx="24384000" cy="13716000"/>
  <p:notesSz cx="6858000" cy="9144000"/>
  <p:defaultTextStyle>
    <a:defPPr>
      <a:defRPr lang="de-DE"/>
    </a:defPPr>
    <a:lvl1pPr algn="l" rtl="0" eaLnBrk="0" fontAlgn="base" hangingPunct="0">
      <a:spcBef>
        <a:spcPct val="0"/>
      </a:spcBef>
      <a:spcAft>
        <a:spcPct val="0"/>
      </a:spcAft>
      <a:defRPr sz="2800" kern="1200">
        <a:solidFill>
          <a:srgbClr val="004F8F"/>
        </a:solidFill>
        <a:latin typeface="Georgia" panose="02040502050405020303" pitchFamily="18" charset="0"/>
        <a:ea typeface="Georgia" panose="02040502050405020303" pitchFamily="18" charset="0"/>
        <a:cs typeface="Georgia" panose="02040502050405020303" pitchFamily="18" charset="0"/>
        <a:sym typeface="Georgia" panose="02040502050405020303" pitchFamily="18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kern="1200">
        <a:solidFill>
          <a:srgbClr val="004F8F"/>
        </a:solidFill>
        <a:latin typeface="Georgia" panose="02040502050405020303" pitchFamily="18" charset="0"/>
        <a:ea typeface="Georgia" panose="02040502050405020303" pitchFamily="18" charset="0"/>
        <a:cs typeface="Georgia" panose="02040502050405020303" pitchFamily="18" charset="0"/>
        <a:sym typeface="Georgia" panose="02040502050405020303" pitchFamily="18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kern="1200">
        <a:solidFill>
          <a:srgbClr val="004F8F"/>
        </a:solidFill>
        <a:latin typeface="Georgia" panose="02040502050405020303" pitchFamily="18" charset="0"/>
        <a:ea typeface="Georgia" panose="02040502050405020303" pitchFamily="18" charset="0"/>
        <a:cs typeface="Georgia" panose="02040502050405020303" pitchFamily="18" charset="0"/>
        <a:sym typeface="Georgia" panose="02040502050405020303" pitchFamily="18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kern="1200">
        <a:solidFill>
          <a:srgbClr val="004F8F"/>
        </a:solidFill>
        <a:latin typeface="Georgia" panose="02040502050405020303" pitchFamily="18" charset="0"/>
        <a:ea typeface="Georgia" panose="02040502050405020303" pitchFamily="18" charset="0"/>
        <a:cs typeface="Georgia" panose="02040502050405020303" pitchFamily="18" charset="0"/>
        <a:sym typeface="Georgia" panose="02040502050405020303" pitchFamily="18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kern="1200">
        <a:solidFill>
          <a:srgbClr val="004F8F"/>
        </a:solidFill>
        <a:latin typeface="Georgia" panose="02040502050405020303" pitchFamily="18" charset="0"/>
        <a:ea typeface="Georgia" panose="02040502050405020303" pitchFamily="18" charset="0"/>
        <a:cs typeface="Georgia" panose="02040502050405020303" pitchFamily="18" charset="0"/>
        <a:sym typeface="Georgia" panose="02040502050405020303" pitchFamily="18" charset="0"/>
      </a:defRPr>
    </a:lvl5pPr>
    <a:lvl6pPr marL="2286000" algn="l" defTabSz="914400" rtl="0" eaLnBrk="1" latinLnBrk="0" hangingPunct="1">
      <a:defRPr sz="2800" kern="1200">
        <a:solidFill>
          <a:srgbClr val="004F8F"/>
        </a:solidFill>
        <a:latin typeface="Georgia" panose="02040502050405020303" pitchFamily="18" charset="0"/>
        <a:ea typeface="Georgia" panose="02040502050405020303" pitchFamily="18" charset="0"/>
        <a:cs typeface="Georgia" panose="02040502050405020303" pitchFamily="18" charset="0"/>
        <a:sym typeface="Georgia" panose="02040502050405020303" pitchFamily="18" charset="0"/>
      </a:defRPr>
    </a:lvl6pPr>
    <a:lvl7pPr marL="2743200" algn="l" defTabSz="914400" rtl="0" eaLnBrk="1" latinLnBrk="0" hangingPunct="1">
      <a:defRPr sz="2800" kern="1200">
        <a:solidFill>
          <a:srgbClr val="004F8F"/>
        </a:solidFill>
        <a:latin typeface="Georgia" panose="02040502050405020303" pitchFamily="18" charset="0"/>
        <a:ea typeface="Georgia" panose="02040502050405020303" pitchFamily="18" charset="0"/>
        <a:cs typeface="Georgia" panose="02040502050405020303" pitchFamily="18" charset="0"/>
        <a:sym typeface="Georgia" panose="02040502050405020303" pitchFamily="18" charset="0"/>
      </a:defRPr>
    </a:lvl7pPr>
    <a:lvl8pPr marL="3200400" algn="l" defTabSz="914400" rtl="0" eaLnBrk="1" latinLnBrk="0" hangingPunct="1">
      <a:defRPr sz="2800" kern="1200">
        <a:solidFill>
          <a:srgbClr val="004F8F"/>
        </a:solidFill>
        <a:latin typeface="Georgia" panose="02040502050405020303" pitchFamily="18" charset="0"/>
        <a:ea typeface="Georgia" panose="02040502050405020303" pitchFamily="18" charset="0"/>
        <a:cs typeface="Georgia" panose="02040502050405020303" pitchFamily="18" charset="0"/>
        <a:sym typeface="Georgia" panose="02040502050405020303" pitchFamily="18" charset="0"/>
      </a:defRPr>
    </a:lvl8pPr>
    <a:lvl9pPr marL="3657600" algn="l" defTabSz="914400" rtl="0" eaLnBrk="1" latinLnBrk="0" hangingPunct="1">
      <a:defRPr sz="2800" kern="1200">
        <a:solidFill>
          <a:srgbClr val="004F8F"/>
        </a:solidFill>
        <a:latin typeface="Georgia" panose="02040502050405020303" pitchFamily="18" charset="0"/>
        <a:ea typeface="Georgia" panose="02040502050405020303" pitchFamily="18" charset="0"/>
        <a:cs typeface="Georgia" panose="02040502050405020303" pitchFamily="18" charset="0"/>
        <a:sym typeface="Georgia" panose="02040502050405020303" pitchFamily="18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4320">
          <p15:clr>
            <a:srgbClr val="A4A3A4"/>
          </p15:clr>
        </p15:guide>
        <p15:guide id="2" pos="76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18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566" autoAdjust="0"/>
    <p:restoredTop sz="94660"/>
  </p:normalViewPr>
  <p:slideViewPr>
    <p:cSldViewPr>
      <p:cViewPr varScale="1">
        <p:scale>
          <a:sx n="40" d="100"/>
          <a:sy n="40" d="100"/>
        </p:scale>
        <p:origin x="81" y="87"/>
      </p:cViewPr>
      <p:guideLst>
        <p:guide orient="horz" pos="4320"/>
        <p:guide pos="76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122" name="Rectangle 2"/>
          <p:cNvSpPr>
            <a:spLocks noGrp="1"/>
          </p:cNvSpPr>
          <p:nvPr>
            <p:ph type="body" sz="quarter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cmpd="sng">
                <a:solidFill>
                  <a:srgbClr val="000000"/>
                </a:solidFill>
                <a:prstDash val="solid"/>
                <a:bevel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 noProof="0">
                <a:sym typeface="Avenir Roman" charset="0"/>
              </a:rPr>
              <a:t>Click to edit Master text styles</a:t>
            </a:r>
          </a:p>
          <a:p>
            <a:pPr lvl="1"/>
            <a:r>
              <a:rPr lang="de-DE" altLang="de-DE" noProof="0">
                <a:sym typeface="Avenir Roman" charset="0"/>
              </a:rPr>
              <a:t>Second level</a:t>
            </a:r>
          </a:p>
          <a:p>
            <a:pPr lvl="2"/>
            <a:r>
              <a:rPr lang="de-DE" altLang="de-DE" noProof="0">
                <a:sym typeface="Avenir Roman" charset="0"/>
              </a:rPr>
              <a:t>Third level</a:t>
            </a:r>
          </a:p>
          <a:p>
            <a:pPr lvl="3"/>
            <a:r>
              <a:rPr lang="de-DE" altLang="de-DE" noProof="0">
                <a:sym typeface="Avenir Roman" charset="0"/>
              </a:rPr>
              <a:t>Fourth level</a:t>
            </a:r>
          </a:p>
          <a:p>
            <a:pPr lvl="4"/>
            <a:r>
              <a:rPr lang="de-DE" altLang="de-DE" noProof="0">
                <a:sym typeface="Avenir Roman" charset="0"/>
              </a:rPr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37784032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lnSpc>
        <a:spcPct val="125000"/>
      </a:lnSpc>
      <a:spcBef>
        <a:spcPct val="0"/>
      </a:spcBef>
      <a:spcAft>
        <a:spcPct val="0"/>
      </a:spcAft>
      <a:defRPr sz="4800" kern="1200">
        <a:solidFill>
          <a:srgbClr val="000000"/>
        </a:solidFill>
        <a:latin typeface="Avenir Roman" charset="0"/>
        <a:ea typeface="Avenir Roman" charset="0"/>
        <a:cs typeface="Avenir Roman" charset="0"/>
        <a:sym typeface="Avenir Roman" charset="0"/>
      </a:defRPr>
    </a:lvl1pPr>
    <a:lvl2pPr indent="228600" algn="l" defTabSz="457200" rtl="0" eaLnBrk="0" fontAlgn="base" hangingPunct="0">
      <a:lnSpc>
        <a:spcPct val="125000"/>
      </a:lnSpc>
      <a:spcBef>
        <a:spcPct val="0"/>
      </a:spcBef>
      <a:spcAft>
        <a:spcPct val="0"/>
      </a:spcAft>
      <a:defRPr sz="4800" kern="1200">
        <a:solidFill>
          <a:srgbClr val="000000"/>
        </a:solidFill>
        <a:latin typeface="Avenir Roman" charset="0"/>
        <a:ea typeface="Avenir Roman" charset="0"/>
        <a:cs typeface="Avenir Roman" charset="0"/>
        <a:sym typeface="Avenir Roman" charset="0"/>
      </a:defRPr>
    </a:lvl2pPr>
    <a:lvl3pPr indent="457200" algn="l" defTabSz="457200" rtl="0" eaLnBrk="0" fontAlgn="base" hangingPunct="0">
      <a:lnSpc>
        <a:spcPct val="125000"/>
      </a:lnSpc>
      <a:spcBef>
        <a:spcPct val="0"/>
      </a:spcBef>
      <a:spcAft>
        <a:spcPct val="0"/>
      </a:spcAft>
      <a:defRPr sz="4800" kern="1200">
        <a:solidFill>
          <a:srgbClr val="000000"/>
        </a:solidFill>
        <a:latin typeface="Avenir Roman" charset="0"/>
        <a:ea typeface="Avenir Roman" charset="0"/>
        <a:cs typeface="Avenir Roman" charset="0"/>
        <a:sym typeface="Avenir Roman" charset="0"/>
      </a:defRPr>
    </a:lvl3pPr>
    <a:lvl4pPr indent="685800" algn="l" defTabSz="457200" rtl="0" eaLnBrk="0" fontAlgn="base" hangingPunct="0">
      <a:lnSpc>
        <a:spcPct val="125000"/>
      </a:lnSpc>
      <a:spcBef>
        <a:spcPct val="0"/>
      </a:spcBef>
      <a:spcAft>
        <a:spcPct val="0"/>
      </a:spcAft>
      <a:defRPr sz="4800" kern="1200">
        <a:solidFill>
          <a:srgbClr val="000000"/>
        </a:solidFill>
        <a:latin typeface="Avenir Roman" charset="0"/>
        <a:ea typeface="Avenir Roman" charset="0"/>
        <a:cs typeface="Avenir Roman" charset="0"/>
        <a:sym typeface="Avenir Roman" charset="0"/>
      </a:defRPr>
    </a:lvl4pPr>
    <a:lvl5pPr indent="914400" algn="l" defTabSz="457200" rtl="0" eaLnBrk="0" fontAlgn="base" hangingPunct="0">
      <a:lnSpc>
        <a:spcPct val="125000"/>
      </a:lnSpc>
      <a:spcBef>
        <a:spcPct val="0"/>
      </a:spcBef>
      <a:spcAft>
        <a:spcPct val="0"/>
      </a:spcAft>
      <a:defRPr sz="4800" kern="1200">
        <a:solidFill>
          <a:srgbClr val="000000"/>
        </a:solidFill>
        <a:latin typeface="Avenir Roman" charset="0"/>
        <a:ea typeface="Avenir Roman" charset="0"/>
        <a:cs typeface="Avenir Roman" charset="0"/>
        <a:sym typeface="Avenir Roman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1"/>
          <p:cNvSpPr>
            <a:spLocks noGrp="1"/>
          </p:cNvSpPr>
          <p:nvPr>
            <p:ph type="ctrTitle" hasCustomPrompt="1"/>
          </p:nvPr>
        </p:nvSpPr>
        <p:spPr>
          <a:xfrm>
            <a:off x="3774472" y="3905671"/>
            <a:ext cx="19938808" cy="4896545"/>
          </a:xfrm>
          <a:prstGeom prst="rect">
            <a:avLst/>
          </a:prstGeom>
        </p:spPr>
        <p:txBody>
          <a:bodyPr anchor="t" anchorCtr="0"/>
          <a:lstStyle>
            <a:lvl1pPr algn="l">
              <a:defRPr sz="8800">
                <a:solidFill>
                  <a:schemeClr val="tx1"/>
                </a:solidFill>
              </a:defRPr>
            </a:lvl1pPr>
          </a:lstStyle>
          <a:p>
            <a:r>
              <a:rPr lang="de-DE" dirty="0"/>
              <a:t>Titel/Vorlesung</a:t>
            </a:r>
          </a:p>
        </p:txBody>
      </p:sp>
      <p:sp>
        <p:nvSpPr>
          <p:cNvPr id="8" name="Untertitel 2"/>
          <p:cNvSpPr>
            <a:spLocks noGrp="1"/>
          </p:cNvSpPr>
          <p:nvPr>
            <p:ph type="subTitle" idx="1"/>
          </p:nvPr>
        </p:nvSpPr>
        <p:spPr>
          <a:xfrm>
            <a:off x="3774472" y="8946232"/>
            <a:ext cx="19938808" cy="3312368"/>
          </a:xfrm>
          <a:prstGeom prst="rect">
            <a:avLst/>
          </a:prstGeom>
        </p:spPr>
        <p:txBody>
          <a:bodyPr anchor="b" anchorCtr="0"/>
          <a:lstStyle>
            <a:lvl1pPr marL="0" indent="0" algn="l">
              <a:buNone/>
              <a:defRPr sz="36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Formatvorlage des Untertitelmasters durch Klicken bearbeiten</a:t>
            </a:r>
          </a:p>
        </p:txBody>
      </p:sp>
      <p:sp>
        <p:nvSpPr>
          <p:cNvPr id="9" name="Textplatzhalter 4"/>
          <p:cNvSpPr>
            <a:spLocks noGrp="1"/>
          </p:cNvSpPr>
          <p:nvPr>
            <p:ph type="body" sz="quarter" idx="12" hasCustomPrompt="1"/>
          </p:nvPr>
        </p:nvSpPr>
        <p:spPr>
          <a:xfrm>
            <a:off x="3774472" y="2178049"/>
            <a:ext cx="19938593" cy="1727621"/>
          </a:xfrm>
          <a:prstGeom prst="rect">
            <a:avLst/>
          </a:prstGeom>
        </p:spPr>
        <p:txBody>
          <a:bodyPr anchor="b" anchorCtr="0"/>
          <a:lstStyle>
            <a:lvl1pPr>
              <a:defRPr sz="4400">
                <a:solidFill>
                  <a:schemeClr val="tx1"/>
                </a:solidFill>
              </a:defRPr>
            </a:lvl1pPr>
          </a:lstStyle>
          <a:p>
            <a:pPr lvl="0"/>
            <a:r>
              <a:rPr lang="de-DE" dirty="0"/>
              <a:t>Name Nachname</a:t>
            </a:r>
          </a:p>
        </p:txBody>
      </p:sp>
    </p:spTree>
    <p:extLst>
      <p:ext uri="{BB962C8B-B14F-4D97-AF65-F5344CB8AC3E}">
        <p14:creationId xmlns:p14="http://schemas.microsoft.com/office/powerpoint/2010/main" val="38737209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ußzeilenplatzhalter 2"/>
          <p:cNvSpPr>
            <a:spLocks noGrp="1"/>
          </p:cNvSpPr>
          <p:nvPr>
            <p:ph type="ftr" sz="quarter" idx="11"/>
          </p:nvPr>
        </p:nvSpPr>
        <p:spPr>
          <a:xfrm>
            <a:off x="1941884" y="13266738"/>
            <a:ext cx="20115212" cy="377825"/>
          </a:xfrm>
          <a:prstGeom prst="rect">
            <a:avLst/>
          </a:prstGeom>
        </p:spPr>
        <p:txBody>
          <a:bodyPr/>
          <a:lstStyle>
            <a:lvl1pPr algn="l">
              <a:defRPr sz="1800" dirty="0">
                <a:solidFill>
                  <a:schemeClr val="tx2"/>
                </a:solidFill>
                <a:latin typeface="Arial Narrow" panose="020B0606020202030204" pitchFamily="34" charset="0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8" name="Inhaltsplatzhalter 2"/>
          <p:cNvSpPr>
            <a:spLocks noGrp="1"/>
          </p:cNvSpPr>
          <p:nvPr>
            <p:ph idx="12"/>
          </p:nvPr>
        </p:nvSpPr>
        <p:spPr>
          <a:xfrm>
            <a:off x="1894856" y="2970213"/>
            <a:ext cx="20356141" cy="98488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de-DE" altLang="de-DE" sz="4400" kern="1200" dirty="0" smtClean="0">
                <a:solidFill>
                  <a:srgbClr val="000000"/>
                </a:solidFill>
                <a:latin typeface="Arial Narrow" panose="020B0606020202030204" pitchFamily="34" charset="0"/>
                <a:ea typeface="+mn-ea"/>
                <a:cs typeface="+mn-cs"/>
                <a:sym typeface="Arial" panose="020B0604020202020204" pitchFamily="34" charset="0"/>
              </a:defRPr>
            </a:lvl1pPr>
            <a:lvl2pPr marL="654050" indent="-473075">
              <a:buClrTx/>
              <a:buSzPct val="100000"/>
              <a:buFont typeface="Arial" panose="020B0604020202020204" pitchFamily="34" charset="0"/>
              <a:buChar char="•"/>
              <a:defRPr lang="de-DE" sz="4400" kern="1200" dirty="0" smtClean="0">
                <a:solidFill>
                  <a:srgbClr val="000000"/>
                </a:solidFill>
                <a:latin typeface="Arial Narrow" panose="020B0606020202030204" pitchFamily="34" charset="0"/>
                <a:ea typeface="+mn-ea"/>
                <a:cs typeface="+mn-cs"/>
                <a:sym typeface="Arial" panose="020B0604020202020204" pitchFamily="34" charset="0"/>
              </a:defRPr>
            </a:lvl2pPr>
            <a:lvl3pPr marL="928688" indent="-482600">
              <a:buClrTx/>
              <a:buFont typeface="Arial" panose="020B0604020202020204" pitchFamily="34" charset="0"/>
              <a:buChar char="•"/>
              <a:defRPr sz="4400"/>
            </a:lvl3pPr>
            <a:lvl4pPr marL="1196975" indent="-482600">
              <a:buClrTx/>
              <a:buFont typeface="Arial" panose="020B0604020202020204" pitchFamily="34" charset="0"/>
              <a:buChar char="•"/>
              <a:defRPr sz="4400"/>
            </a:lvl4pPr>
            <a:lvl5pPr marL="1465263" indent="-476250">
              <a:buClrTx/>
              <a:buFont typeface="Arial" panose="020B0604020202020204" pitchFamily="34" charset="0"/>
              <a:buChar char="•"/>
              <a:defRPr sz="4400"/>
            </a:lvl5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  <a:p>
            <a:pPr marL="571500" indent="-571500">
              <a:buClr>
                <a:schemeClr val="accent1"/>
              </a:buClr>
              <a:buSzPct val="70000"/>
              <a:buFont typeface="Arial Narrow" panose="020B0606020202030204" pitchFamily="34" charset="0"/>
              <a:buChar char="►"/>
              <a:defRPr/>
            </a:pPr>
            <a:endParaRPr lang="de-DE" altLang="de-DE" dirty="0"/>
          </a:p>
        </p:txBody>
      </p:sp>
      <p:sp>
        <p:nvSpPr>
          <p:cNvPr id="7" name="Titel 1"/>
          <p:cNvSpPr>
            <a:spLocks noGrp="1"/>
          </p:cNvSpPr>
          <p:nvPr>
            <p:ph type="title"/>
          </p:nvPr>
        </p:nvSpPr>
        <p:spPr>
          <a:xfrm>
            <a:off x="1894856" y="196850"/>
            <a:ext cx="18873787" cy="1439863"/>
          </a:xfrm>
          <a:prstGeom prst="rect">
            <a:avLst/>
          </a:prstGeom>
        </p:spPr>
        <p:txBody>
          <a:bodyPr anchor="b" anchorCtr="0"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9" name="Rectangle 3"/>
          <p:cNvSpPr>
            <a:spLocks noGrp="1"/>
          </p:cNvSpPr>
          <p:nvPr>
            <p:ph type="sldNum" sz="quarter" idx="10"/>
          </p:nvPr>
        </p:nvSpPr>
        <p:spPr>
          <a:xfrm>
            <a:off x="22176000" y="13319999"/>
            <a:ext cx="1836000" cy="216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79B608-30BF-4780-AD74-2A39D90104E2}" type="slidenum">
              <a:rPr lang="de-DE" altLang="de-DE"/>
              <a:pPr>
                <a:defRPr/>
              </a:pPr>
              <a:t>‹Nr.›</a:t>
            </a:fld>
            <a:endParaRPr lang="de-DE" altLang="de-DE" dirty="0"/>
          </a:p>
        </p:txBody>
      </p:sp>
    </p:spTree>
    <p:extLst>
      <p:ext uri="{BB962C8B-B14F-4D97-AF65-F5344CB8AC3E}">
        <p14:creationId xmlns:p14="http://schemas.microsoft.com/office/powerpoint/2010/main" val="24904638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Inhalt und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894856" y="196850"/>
            <a:ext cx="18873787" cy="1439863"/>
          </a:xfrm>
          <a:prstGeom prst="rect">
            <a:avLst/>
          </a:prstGeom>
        </p:spPr>
        <p:txBody>
          <a:bodyPr anchor="b" anchorCtr="0"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>
          <a:xfrm>
            <a:off x="22176000" y="13319999"/>
            <a:ext cx="1836000" cy="216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79B608-30BF-4780-AD74-2A39D90104E2}" type="slidenum">
              <a:rPr lang="de-DE" altLang="de-DE"/>
              <a:pPr>
                <a:defRPr/>
              </a:pPr>
              <a:t>‹Nr.›</a:t>
            </a:fld>
            <a:endParaRPr lang="de-DE" altLang="de-DE" dirty="0"/>
          </a:p>
        </p:txBody>
      </p:sp>
      <p:sp>
        <p:nvSpPr>
          <p:cNvPr id="9" name="Fußzeilenplatzhalter 2"/>
          <p:cNvSpPr>
            <a:spLocks noGrp="1"/>
          </p:cNvSpPr>
          <p:nvPr>
            <p:ph type="ftr" sz="quarter" idx="11"/>
          </p:nvPr>
        </p:nvSpPr>
        <p:spPr>
          <a:xfrm>
            <a:off x="1941884" y="13266738"/>
            <a:ext cx="20115212" cy="377825"/>
          </a:xfrm>
          <a:prstGeom prst="rect">
            <a:avLst/>
          </a:prstGeom>
        </p:spPr>
        <p:txBody>
          <a:bodyPr/>
          <a:lstStyle>
            <a:lvl1pPr algn="l">
              <a:defRPr sz="1800" dirty="0">
                <a:solidFill>
                  <a:schemeClr val="tx2"/>
                </a:solidFill>
                <a:latin typeface="Arial Narrow" panose="020B0606020202030204" pitchFamily="34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0" name="Inhaltsplatzhalter 2"/>
          <p:cNvSpPr>
            <a:spLocks noGrp="1"/>
          </p:cNvSpPr>
          <p:nvPr>
            <p:ph idx="1"/>
          </p:nvPr>
        </p:nvSpPr>
        <p:spPr>
          <a:xfrm>
            <a:off x="1894856" y="2969568"/>
            <a:ext cx="7200800" cy="9849495"/>
          </a:xfrm>
          <a:prstGeom prst="rect">
            <a:avLst/>
          </a:prstGeom>
        </p:spPr>
        <p:txBody>
          <a:bodyPr/>
          <a:lstStyle>
            <a:lvl1pPr>
              <a:defRPr sz="4400"/>
            </a:lvl1pPr>
            <a:lvl2pPr marL="654050" indent="-473075">
              <a:buClrTx/>
              <a:buSzPct val="100000"/>
              <a:buFont typeface="Arial" panose="020B0604020202020204" pitchFamily="34" charset="0"/>
              <a:buChar char="•"/>
              <a:defRPr sz="4400"/>
            </a:lvl2pPr>
            <a:lvl3pPr marL="928688" indent="-482600">
              <a:buClrTx/>
              <a:buFont typeface="Arial" panose="020B0604020202020204" pitchFamily="34" charset="0"/>
              <a:buChar char="•"/>
              <a:defRPr sz="4400"/>
            </a:lvl3pPr>
            <a:lvl4pPr marL="1196975" indent="-482600">
              <a:buClrTx/>
              <a:buFont typeface="Arial" panose="020B0604020202020204" pitchFamily="34" charset="0"/>
              <a:buChar char="•"/>
              <a:defRPr sz="4400"/>
            </a:lvl4pPr>
            <a:lvl5pPr marL="1465263" indent="-476250">
              <a:buClrTx/>
              <a:buFont typeface="Arial" panose="020B0604020202020204" pitchFamily="34" charset="0"/>
              <a:buChar char="•"/>
              <a:defRPr sz="4400"/>
            </a:lvl5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7" name="Bildplatzhalter 7"/>
          <p:cNvSpPr>
            <a:spLocks noGrp="1"/>
          </p:cNvSpPr>
          <p:nvPr>
            <p:ph type="pic" sz="quarter" idx="12"/>
          </p:nvPr>
        </p:nvSpPr>
        <p:spPr>
          <a:xfrm>
            <a:off x="9743728" y="2970213"/>
            <a:ext cx="14041785" cy="9848850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871371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894856" y="196850"/>
            <a:ext cx="18873787" cy="1439863"/>
          </a:xfrm>
          <a:prstGeom prst="rect">
            <a:avLst/>
          </a:prstGeom>
        </p:spPr>
        <p:txBody>
          <a:bodyPr anchor="b" anchorCtr="0"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894856" y="2969568"/>
            <a:ext cx="9937104" cy="9849495"/>
          </a:xfrm>
          <a:prstGeom prst="rect">
            <a:avLst/>
          </a:prstGeom>
        </p:spPr>
        <p:txBody>
          <a:bodyPr/>
          <a:lstStyle>
            <a:lvl1pPr>
              <a:defRPr sz="4400"/>
            </a:lvl1pPr>
            <a:lvl2pPr marL="923925" indent="-742950">
              <a:buClrTx/>
              <a:buSzPct val="100000"/>
              <a:buFont typeface="Arial" panose="020B0604020202020204" pitchFamily="34" charset="0"/>
              <a:buChar char="•"/>
              <a:defRPr lang="de-DE" sz="4400" kern="1200" dirty="0" smtClean="0">
                <a:solidFill>
                  <a:srgbClr val="000000"/>
                </a:solidFill>
                <a:latin typeface="Arial Narrow" panose="020B0606020202030204" pitchFamily="34" charset="0"/>
                <a:ea typeface="+mn-ea"/>
                <a:cs typeface="+mn-cs"/>
                <a:sym typeface="Arial" panose="020B0604020202020204" pitchFamily="34" charset="0"/>
              </a:defRPr>
            </a:lvl2pPr>
            <a:lvl3pPr marL="1189038" indent="-742950">
              <a:buClrTx/>
              <a:buFont typeface="Arial" panose="020B0604020202020204" pitchFamily="34" charset="0"/>
              <a:buChar char="•"/>
              <a:defRPr lang="de-DE" sz="4400" kern="1200" dirty="0" smtClean="0">
                <a:solidFill>
                  <a:srgbClr val="000000"/>
                </a:solidFill>
                <a:latin typeface="Arial Narrow" panose="020B0606020202030204" pitchFamily="34" charset="0"/>
                <a:ea typeface="+mn-ea"/>
                <a:cs typeface="+mn-cs"/>
                <a:sym typeface="Arial" panose="020B0604020202020204" pitchFamily="34" charset="0"/>
              </a:defRPr>
            </a:lvl3pPr>
            <a:lvl4pPr marL="1457325" indent="-742950">
              <a:buClrTx/>
              <a:buFont typeface="Arial" panose="020B0604020202020204" pitchFamily="34" charset="0"/>
              <a:buChar char="•"/>
              <a:defRPr lang="de-DE" sz="4400" kern="1200" dirty="0" smtClean="0">
                <a:solidFill>
                  <a:srgbClr val="000000"/>
                </a:solidFill>
                <a:latin typeface="Arial Narrow" panose="020B0606020202030204" pitchFamily="34" charset="0"/>
                <a:ea typeface="+mn-ea"/>
                <a:cs typeface="+mn-cs"/>
                <a:sym typeface="Arial" panose="020B0604020202020204" pitchFamily="34" charset="0"/>
              </a:defRPr>
            </a:lvl4pPr>
            <a:lvl5pPr marL="1731963" indent="-742950">
              <a:buClrTx/>
              <a:buFont typeface="Arial" panose="020B0604020202020204" pitchFamily="34" charset="0"/>
              <a:buChar char="•"/>
              <a:defRPr lang="de-DE" sz="4400" kern="1200" dirty="0" smtClean="0">
                <a:solidFill>
                  <a:srgbClr val="000000"/>
                </a:solidFill>
                <a:latin typeface="Arial Narrow" panose="020B0606020202030204" pitchFamily="34" charset="0"/>
                <a:ea typeface="+mn-ea"/>
                <a:cs typeface="+mn-cs"/>
                <a:sym typeface="Arial" panose="020B0604020202020204" pitchFamily="34" charset="0"/>
              </a:defRPr>
            </a:lvl5pPr>
          </a:lstStyle>
          <a:p>
            <a:pPr lvl="0"/>
            <a:r>
              <a:rPr lang="de-DE" dirty="0"/>
              <a:t>Textmasterformat bearbeiten</a:t>
            </a:r>
          </a:p>
          <a:p>
            <a:pPr marL="654050" lvl="1" indent="-473075" algn="l" rtl="0" eaLnBrk="0" fontAlgn="base" hangingPunct="0">
              <a:spcBef>
                <a:spcPts val="300"/>
              </a:spcBef>
              <a:spcAft>
                <a:spcPct val="0"/>
              </a:spcAft>
              <a:buClrTx/>
              <a:buSzPct val="100000"/>
              <a:buFont typeface="Arial" panose="020B0604020202020204" pitchFamily="34" charset="0"/>
              <a:buChar char="•"/>
            </a:pPr>
            <a:r>
              <a:rPr lang="de-DE" dirty="0"/>
              <a:t>Zweite Ebene</a:t>
            </a:r>
          </a:p>
          <a:p>
            <a:pPr marL="928688" lvl="2" indent="-482600" algn="l" rtl="0" eaLnBrk="0" fontAlgn="base" hangingPunct="0">
              <a:spcBef>
                <a:spcPts val="300"/>
              </a:spcBef>
              <a:spcAft>
                <a:spcPct val="0"/>
              </a:spcAft>
              <a:buClrTx/>
              <a:buSzPct val="100000"/>
              <a:buFont typeface="Arial" panose="020B0604020202020204" pitchFamily="34" charset="0"/>
              <a:buChar char="•"/>
            </a:pPr>
            <a:r>
              <a:rPr lang="de-DE" dirty="0"/>
              <a:t>Dritte Ebene</a:t>
            </a:r>
          </a:p>
          <a:p>
            <a:pPr marL="1196975" lvl="3" indent="-482600" algn="l" rtl="0" eaLnBrk="0" fontAlgn="base" hangingPunct="0">
              <a:spcBef>
                <a:spcPts val="300"/>
              </a:spcBef>
              <a:spcAft>
                <a:spcPct val="0"/>
              </a:spcAft>
              <a:buClrTx/>
              <a:buSzPct val="100000"/>
              <a:buFont typeface="Arial" panose="020B0604020202020204" pitchFamily="34" charset="0"/>
              <a:buChar char="•"/>
            </a:pPr>
            <a:r>
              <a:rPr lang="de-DE" dirty="0"/>
              <a:t>Vierte Ebene</a:t>
            </a:r>
          </a:p>
          <a:p>
            <a:pPr marL="1465263" lvl="4" indent="-476250" algn="l" rtl="0" eaLnBrk="0" fontAlgn="base" hangingPunct="0">
              <a:spcBef>
                <a:spcPts val="300"/>
              </a:spcBef>
              <a:spcAft>
                <a:spcPct val="0"/>
              </a:spcAft>
              <a:buClrTx/>
              <a:buSzPct val="100000"/>
              <a:buFont typeface="Arial" panose="020B0604020202020204" pitchFamily="34" charset="0"/>
              <a:buChar char="•"/>
            </a:pPr>
            <a:r>
              <a:rPr lang="de-DE" dirty="0"/>
              <a:t>Fünfte Ebene</a:t>
            </a:r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>
          <a:xfrm>
            <a:off x="22176000" y="13319999"/>
            <a:ext cx="1836000" cy="216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BCFAEF-18FE-4467-835D-533D5CCB0C34}" type="slidenum">
              <a:rPr lang="de-DE" altLang="de-DE" smtClean="0"/>
              <a:pPr>
                <a:defRPr/>
              </a:pPr>
              <a:t>‹Nr.›</a:t>
            </a:fld>
            <a:endParaRPr lang="de-DE" altLang="de-DE" dirty="0"/>
          </a:p>
        </p:txBody>
      </p:sp>
      <p:sp>
        <p:nvSpPr>
          <p:cNvPr id="6" name="Inhaltsplatzhalter 2"/>
          <p:cNvSpPr>
            <a:spLocks noGrp="1"/>
          </p:cNvSpPr>
          <p:nvPr>
            <p:ph idx="12"/>
          </p:nvPr>
        </p:nvSpPr>
        <p:spPr>
          <a:xfrm>
            <a:off x="12408024" y="2969568"/>
            <a:ext cx="9937104" cy="9849495"/>
          </a:xfrm>
          <a:prstGeom prst="rect">
            <a:avLst/>
          </a:prstGeom>
        </p:spPr>
        <p:txBody>
          <a:bodyPr/>
          <a:lstStyle>
            <a:lvl1pPr>
              <a:defRPr sz="4400"/>
            </a:lvl1pPr>
            <a:lvl2pPr marL="654050" indent="-473075">
              <a:buClrTx/>
              <a:buSzPct val="100000"/>
              <a:buFont typeface="Arial" panose="020B0604020202020204" pitchFamily="34" charset="0"/>
              <a:buChar char="•"/>
              <a:defRPr sz="4400"/>
            </a:lvl2pPr>
            <a:lvl3pPr marL="928688" indent="-482600">
              <a:buClrTx/>
              <a:buFont typeface="Arial" panose="020B0604020202020204" pitchFamily="34" charset="0"/>
              <a:buChar char="•"/>
              <a:defRPr sz="4400"/>
            </a:lvl3pPr>
            <a:lvl4pPr marL="1196975" indent="-482600">
              <a:buClrTx/>
              <a:buFont typeface="Arial" panose="020B0604020202020204" pitchFamily="34" charset="0"/>
              <a:buChar char="•"/>
              <a:defRPr sz="4400"/>
            </a:lvl4pPr>
            <a:lvl5pPr marL="1465263" indent="-476250">
              <a:buClrTx/>
              <a:buFont typeface="Arial" panose="020B0604020202020204" pitchFamily="34" charset="0"/>
              <a:buChar char="•"/>
              <a:defRPr sz="4400"/>
            </a:lvl5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7" name="Fußzeilenplatzhalter 2"/>
          <p:cNvSpPr>
            <a:spLocks noGrp="1"/>
          </p:cNvSpPr>
          <p:nvPr>
            <p:ph type="ftr" sz="quarter" idx="11"/>
          </p:nvPr>
        </p:nvSpPr>
        <p:spPr>
          <a:xfrm>
            <a:off x="1941884" y="13266738"/>
            <a:ext cx="20115212" cy="377825"/>
          </a:xfrm>
          <a:prstGeom prst="rect">
            <a:avLst/>
          </a:prstGeom>
        </p:spPr>
        <p:txBody>
          <a:bodyPr/>
          <a:lstStyle>
            <a:lvl1pPr algn="l">
              <a:defRPr sz="1800" dirty="0">
                <a:solidFill>
                  <a:schemeClr val="tx2"/>
                </a:solidFill>
                <a:latin typeface="Arial Narrow" panose="020B0606020202030204" pitchFamily="34" charset="0"/>
              </a:defRPr>
            </a:lvl1pPr>
          </a:lstStyle>
          <a:p>
            <a:pPr>
              <a:defRPr/>
            </a:pP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559233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1"/>
          <p:cNvSpPr>
            <a:spLocks noGrp="1"/>
          </p:cNvSpPr>
          <p:nvPr>
            <p:ph type="ctrTitle" hasCustomPrompt="1"/>
          </p:nvPr>
        </p:nvSpPr>
        <p:spPr>
          <a:xfrm>
            <a:off x="3774472" y="3905671"/>
            <a:ext cx="19938808" cy="4896545"/>
          </a:xfrm>
          <a:prstGeom prst="rect">
            <a:avLst/>
          </a:prstGeom>
        </p:spPr>
        <p:txBody>
          <a:bodyPr anchor="t" anchorCtr="0"/>
          <a:lstStyle>
            <a:lvl1pPr algn="l">
              <a:defRPr sz="8800">
                <a:solidFill>
                  <a:schemeClr val="tx1"/>
                </a:solidFill>
              </a:defRPr>
            </a:lvl1pPr>
          </a:lstStyle>
          <a:p>
            <a:r>
              <a:rPr lang="de-DE" dirty="0"/>
              <a:t>Titel/Vorlesung</a:t>
            </a:r>
          </a:p>
        </p:txBody>
      </p:sp>
      <p:sp>
        <p:nvSpPr>
          <p:cNvPr id="8" name="Untertitel 2"/>
          <p:cNvSpPr>
            <a:spLocks noGrp="1"/>
          </p:cNvSpPr>
          <p:nvPr>
            <p:ph type="subTitle" idx="1"/>
          </p:nvPr>
        </p:nvSpPr>
        <p:spPr>
          <a:xfrm>
            <a:off x="3774472" y="8946232"/>
            <a:ext cx="19938808" cy="3312368"/>
          </a:xfrm>
          <a:prstGeom prst="rect">
            <a:avLst/>
          </a:prstGeom>
        </p:spPr>
        <p:txBody>
          <a:bodyPr anchor="b" anchorCtr="0"/>
          <a:lstStyle>
            <a:lvl1pPr marL="0" indent="0" algn="l">
              <a:buNone/>
              <a:defRPr sz="36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Formatvorlage des Untertitelmasters durch Klicken bearbeiten</a:t>
            </a:r>
          </a:p>
        </p:txBody>
      </p:sp>
      <p:sp>
        <p:nvSpPr>
          <p:cNvPr id="9" name="Textplatzhalter 4"/>
          <p:cNvSpPr>
            <a:spLocks noGrp="1"/>
          </p:cNvSpPr>
          <p:nvPr>
            <p:ph type="body" sz="quarter" idx="12" hasCustomPrompt="1"/>
          </p:nvPr>
        </p:nvSpPr>
        <p:spPr>
          <a:xfrm>
            <a:off x="3774472" y="2178049"/>
            <a:ext cx="19938593" cy="1727621"/>
          </a:xfrm>
          <a:prstGeom prst="rect">
            <a:avLst/>
          </a:prstGeom>
        </p:spPr>
        <p:txBody>
          <a:bodyPr anchor="b" anchorCtr="0"/>
          <a:lstStyle>
            <a:lvl1pPr>
              <a:defRPr sz="4400">
                <a:solidFill>
                  <a:schemeClr val="tx1"/>
                </a:solidFill>
              </a:defRPr>
            </a:lvl1pPr>
          </a:lstStyle>
          <a:p>
            <a:pPr lvl="0"/>
            <a:r>
              <a:rPr lang="de-DE" dirty="0"/>
              <a:t>Name Nachname</a:t>
            </a:r>
          </a:p>
        </p:txBody>
      </p:sp>
    </p:spTree>
    <p:extLst>
      <p:ext uri="{BB962C8B-B14F-4D97-AF65-F5344CB8AC3E}">
        <p14:creationId xmlns:p14="http://schemas.microsoft.com/office/powerpoint/2010/main" val="31893700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>
          <a:xfrm>
            <a:off x="22176000" y="13320000"/>
            <a:ext cx="1836000" cy="216000"/>
          </a:xfrm>
          <a:prstGeom prst="rect">
            <a:avLst/>
          </a:prstGeom>
        </p:spPr>
        <p:txBody>
          <a:bodyPr/>
          <a:lstStyle>
            <a:lvl1pPr algn="r">
              <a:defRPr sz="1800">
                <a:latin typeface="+mn-lt"/>
              </a:defRPr>
            </a:lvl1pPr>
          </a:lstStyle>
          <a:p>
            <a:pPr>
              <a:defRPr/>
            </a:pPr>
            <a:fld id="{67001AD2-8E33-460C-B366-F9F101126BF9}" type="slidenum">
              <a:rPr lang="de-DE" altLang="de-DE" smtClean="0"/>
              <a:pPr>
                <a:defRPr/>
              </a:pPr>
              <a:t>‹Nr.›</a:t>
            </a:fld>
            <a:endParaRPr lang="de-DE" altLang="de-DE" dirty="0"/>
          </a:p>
        </p:txBody>
      </p:sp>
      <p:sp>
        <p:nvSpPr>
          <p:cNvPr id="6" name="Fußzeilenplatzhalter 2"/>
          <p:cNvSpPr>
            <a:spLocks noGrp="1"/>
          </p:cNvSpPr>
          <p:nvPr>
            <p:ph type="ftr" sz="quarter" idx="11"/>
          </p:nvPr>
        </p:nvSpPr>
        <p:spPr>
          <a:xfrm>
            <a:off x="1941884" y="13266738"/>
            <a:ext cx="20115212" cy="377825"/>
          </a:xfrm>
          <a:prstGeom prst="rect">
            <a:avLst/>
          </a:prstGeom>
        </p:spPr>
        <p:txBody>
          <a:bodyPr/>
          <a:lstStyle>
            <a:lvl1pPr algn="l">
              <a:defRPr sz="1800" dirty="0">
                <a:solidFill>
                  <a:schemeClr val="tx2"/>
                </a:solidFill>
                <a:latin typeface="Arial Narrow" panose="020B0606020202030204" pitchFamily="34" charset="0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8" name="Inhaltsplatzhalter 2"/>
          <p:cNvSpPr>
            <a:spLocks noGrp="1"/>
          </p:cNvSpPr>
          <p:nvPr>
            <p:ph idx="12"/>
          </p:nvPr>
        </p:nvSpPr>
        <p:spPr>
          <a:xfrm>
            <a:off x="1894856" y="2970213"/>
            <a:ext cx="20356141" cy="98488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de-DE" altLang="de-DE" sz="4400" kern="1200" dirty="0" smtClean="0">
                <a:solidFill>
                  <a:srgbClr val="000000"/>
                </a:solidFill>
                <a:latin typeface="Arial Narrow" panose="020B0606020202030204" pitchFamily="34" charset="0"/>
                <a:ea typeface="+mn-ea"/>
                <a:cs typeface="+mn-cs"/>
                <a:sym typeface="Arial" panose="020B0604020202020204" pitchFamily="34" charset="0"/>
              </a:defRPr>
            </a:lvl1pPr>
            <a:lvl2pPr marL="654050" indent="-473075">
              <a:buClrTx/>
              <a:buSzPct val="100000"/>
              <a:buFont typeface="Arial" panose="020B0604020202020204" pitchFamily="34" charset="0"/>
              <a:buChar char="•"/>
              <a:defRPr lang="de-DE" sz="4400" kern="1200" dirty="0" smtClean="0">
                <a:solidFill>
                  <a:srgbClr val="000000"/>
                </a:solidFill>
                <a:latin typeface="Arial Narrow" panose="020B0606020202030204" pitchFamily="34" charset="0"/>
                <a:ea typeface="+mn-ea"/>
                <a:cs typeface="+mn-cs"/>
                <a:sym typeface="Arial" panose="020B0604020202020204" pitchFamily="34" charset="0"/>
              </a:defRPr>
            </a:lvl2pPr>
            <a:lvl3pPr marL="928688" indent="-482600">
              <a:buClrTx/>
              <a:buFont typeface="Arial" panose="020B0604020202020204" pitchFamily="34" charset="0"/>
              <a:buChar char="•"/>
              <a:defRPr sz="4400"/>
            </a:lvl3pPr>
            <a:lvl4pPr marL="1196975" indent="-482600">
              <a:buClrTx/>
              <a:buFont typeface="Arial" panose="020B0604020202020204" pitchFamily="34" charset="0"/>
              <a:buChar char="•"/>
              <a:defRPr sz="4400"/>
            </a:lvl4pPr>
            <a:lvl5pPr marL="1465263" indent="-476250">
              <a:buClrTx/>
              <a:buFont typeface="Arial" panose="020B0604020202020204" pitchFamily="34" charset="0"/>
              <a:buChar char="•"/>
              <a:defRPr sz="4400"/>
            </a:lvl5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  <a:p>
            <a:pPr marL="571500" indent="-571500">
              <a:buClr>
                <a:schemeClr val="accent1"/>
              </a:buClr>
              <a:buSzPct val="70000"/>
              <a:buFont typeface="Arial Narrow" panose="020B0606020202030204" pitchFamily="34" charset="0"/>
              <a:buChar char="►"/>
              <a:defRPr/>
            </a:pPr>
            <a:endParaRPr lang="de-DE" altLang="de-DE" dirty="0"/>
          </a:p>
        </p:txBody>
      </p:sp>
      <p:sp>
        <p:nvSpPr>
          <p:cNvPr id="7" name="Titel 1"/>
          <p:cNvSpPr>
            <a:spLocks noGrp="1"/>
          </p:cNvSpPr>
          <p:nvPr>
            <p:ph type="title"/>
          </p:nvPr>
        </p:nvSpPr>
        <p:spPr>
          <a:xfrm>
            <a:off x="1894856" y="196850"/>
            <a:ext cx="18873787" cy="1439863"/>
          </a:xfrm>
          <a:prstGeom prst="rect">
            <a:avLst/>
          </a:prstGeom>
        </p:spPr>
        <p:txBody>
          <a:bodyPr anchor="b" anchorCtr="0"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16007643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Inhalt und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894856" y="196850"/>
            <a:ext cx="18873787" cy="1439863"/>
          </a:xfrm>
          <a:prstGeom prst="rect">
            <a:avLst/>
          </a:prstGeom>
        </p:spPr>
        <p:txBody>
          <a:bodyPr anchor="b" anchorCtr="0"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>
          <a:xfrm>
            <a:off x="22176000" y="13320000"/>
            <a:ext cx="1836000" cy="216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79B608-30BF-4780-AD74-2A39D90104E2}" type="slidenum">
              <a:rPr lang="de-DE" altLang="de-DE"/>
              <a:pPr>
                <a:defRPr/>
              </a:pPr>
              <a:t>‹Nr.›</a:t>
            </a:fld>
            <a:endParaRPr lang="de-DE" altLang="de-DE" dirty="0"/>
          </a:p>
        </p:txBody>
      </p:sp>
      <p:sp>
        <p:nvSpPr>
          <p:cNvPr id="8" name="Bildplatzhalter 7"/>
          <p:cNvSpPr>
            <a:spLocks noGrp="1"/>
          </p:cNvSpPr>
          <p:nvPr>
            <p:ph type="pic" sz="quarter" idx="12"/>
          </p:nvPr>
        </p:nvSpPr>
        <p:spPr>
          <a:xfrm>
            <a:off x="9743728" y="2970213"/>
            <a:ext cx="14041785" cy="9848850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9" name="Fußzeilenplatzhalter 2"/>
          <p:cNvSpPr>
            <a:spLocks noGrp="1"/>
          </p:cNvSpPr>
          <p:nvPr>
            <p:ph type="ftr" sz="quarter" idx="11"/>
          </p:nvPr>
        </p:nvSpPr>
        <p:spPr>
          <a:xfrm>
            <a:off x="1941884" y="13266738"/>
            <a:ext cx="20115212" cy="377825"/>
          </a:xfrm>
          <a:prstGeom prst="rect">
            <a:avLst/>
          </a:prstGeom>
        </p:spPr>
        <p:txBody>
          <a:bodyPr/>
          <a:lstStyle>
            <a:lvl1pPr algn="l">
              <a:defRPr sz="1800" dirty="0">
                <a:solidFill>
                  <a:schemeClr val="tx2"/>
                </a:solidFill>
                <a:latin typeface="Arial Narrow" panose="020B0606020202030204" pitchFamily="34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0" name="Inhaltsplatzhalter 2"/>
          <p:cNvSpPr>
            <a:spLocks noGrp="1"/>
          </p:cNvSpPr>
          <p:nvPr>
            <p:ph idx="1"/>
          </p:nvPr>
        </p:nvSpPr>
        <p:spPr>
          <a:xfrm>
            <a:off x="1894856" y="2969568"/>
            <a:ext cx="7200800" cy="9849495"/>
          </a:xfrm>
          <a:prstGeom prst="rect">
            <a:avLst/>
          </a:prstGeom>
        </p:spPr>
        <p:txBody>
          <a:bodyPr/>
          <a:lstStyle>
            <a:lvl1pPr>
              <a:defRPr sz="4400"/>
            </a:lvl1pPr>
            <a:lvl2pPr marL="654050" indent="-473075">
              <a:buClrTx/>
              <a:buSzPct val="100000"/>
              <a:buFont typeface="Arial" panose="020B0604020202020204" pitchFamily="34" charset="0"/>
              <a:buChar char="•"/>
              <a:defRPr sz="4400"/>
            </a:lvl2pPr>
            <a:lvl3pPr marL="928688" indent="-482600">
              <a:buClrTx/>
              <a:buFont typeface="Arial" panose="020B0604020202020204" pitchFamily="34" charset="0"/>
              <a:buChar char="•"/>
              <a:defRPr sz="4400"/>
            </a:lvl3pPr>
            <a:lvl4pPr marL="1196975" indent="-482600">
              <a:buClrTx/>
              <a:buFont typeface="Arial" panose="020B0604020202020204" pitchFamily="34" charset="0"/>
              <a:buChar char="•"/>
              <a:defRPr sz="4400"/>
            </a:lvl4pPr>
            <a:lvl5pPr marL="1465263" indent="-476250">
              <a:buClrTx/>
              <a:buFont typeface="Arial" panose="020B0604020202020204" pitchFamily="34" charset="0"/>
              <a:buChar char="•"/>
              <a:defRPr sz="4400"/>
            </a:lvl5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2534038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894856" y="196850"/>
            <a:ext cx="18873787" cy="1439863"/>
          </a:xfrm>
          <a:prstGeom prst="rect">
            <a:avLst/>
          </a:prstGeom>
        </p:spPr>
        <p:txBody>
          <a:bodyPr anchor="b" anchorCtr="0"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894856" y="2969568"/>
            <a:ext cx="9937104" cy="9849495"/>
          </a:xfrm>
          <a:prstGeom prst="rect">
            <a:avLst/>
          </a:prstGeom>
        </p:spPr>
        <p:txBody>
          <a:bodyPr/>
          <a:lstStyle>
            <a:lvl1pPr>
              <a:defRPr sz="4400"/>
            </a:lvl1pPr>
            <a:lvl2pPr marL="923925" indent="-742950">
              <a:buClrTx/>
              <a:buSzPct val="100000"/>
              <a:buFont typeface="Arial" panose="020B0604020202020204" pitchFamily="34" charset="0"/>
              <a:buChar char="•"/>
              <a:defRPr lang="de-DE" sz="4400" kern="1200" dirty="0" smtClean="0">
                <a:solidFill>
                  <a:srgbClr val="000000"/>
                </a:solidFill>
                <a:latin typeface="Arial Narrow" panose="020B0606020202030204" pitchFamily="34" charset="0"/>
                <a:ea typeface="+mn-ea"/>
                <a:cs typeface="+mn-cs"/>
                <a:sym typeface="Arial" panose="020B0604020202020204" pitchFamily="34" charset="0"/>
              </a:defRPr>
            </a:lvl2pPr>
            <a:lvl3pPr marL="1189038" indent="-742950">
              <a:buClrTx/>
              <a:buFont typeface="Arial" panose="020B0604020202020204" pitchFamily="34" charset="0"/>
              <a:buChar char="•"/>
              <a:defRPr lang="de-DE" sz="4400" kern="1200" dirty="0" smtClean="0">
                <a:solidFill>
                  <a:srgbClr val="000000"/>
                </a:solidFill>
                <a:latin typeface="Arial Narrow" panose="020B0606020202030204" pitchFamily="34" charset="0"/>
                <a:ea typeface="+mn-ea"/>
                <a:cs typeface="+mn-cs"/>
                <a:sym typeface="Arial" panose="020B0604020202020204" pitchFamily="34" charset="0"/>
              </a:defRPr>
            </a:lvl3pPr>
            <a:lvl4pPr marL="1457325" indent="-742950">
              <a:buClrTx/>
              <a:buFont typeface="Arial" panose="020B0604020202020204" pitchFamily="34" charset="0"/>
              <a:buChar char="•"/>
              <a:defRPr lang="de-DE" sz="4400" kern="1200" dirty="0" smtClean="0">
                <a:solidFill>
                  <a:srgbClr val="000000"/>
                </a:solidFill>
                <a:latin typeface="Arial Narrow" panose="020B0606020202030204" pitchFamily="34" charset="0"/>
                <a:ea typeface="+mn-ea"/>
                <a:cs typeface="+mn-cs"/>
                <a:sym typeface="Arial" panose="020B0604020202020204" pitchFamily="34" charset="0"/>
              </a:defRPr>
            </a:lvl4pPr>
            <a:lvl5pPr marL="1731963" indent="-742950">
              <a:buClrTx/>
              <a:buFont typeface="Arial" panose="020B0604020202020204" pitchFamily="34" charset="0"/>
              <a:buChar char="•"/>
              <a:defRPr lang="de-DE" sz="4400" kern="1200" dirty="0" smtClean="0">
                <a:solidFill>
                  <a:srgbClr val="000000"/>
                </a:solidFill>
                <a:latin typeface="Arial Narrow" panose="020B0606020202030204" pitchFamily="34" charset="0"/>
                <a:ea typeface="+mn-ea"/>
                <a:cs typeface="+mn-cs"/>
                <a:sym typeface="Arial" panose="020B0604020202020204" pitchFamily="34" charset="0"/>
              </a:defRPr>
            </a:lvl5pPr>
          </a:lstStyle>
          <a:p>
            <a:pPr lvl="0"/>
            <a:r>
              <a:rPr lang="de-DE" dirty="0"/>
              <a:t>Textmasterformat bearbeiten</a:t>
            </a:r>
          </a:p>
          <a:p>
            <a:pPr marL="654050" lvl="1" indent="-473075" algn="l" rtl="0" eaLnBrk="0" fontAlgn="base" hangingPunct="0">
              <a:spcBef>
                <a:spcPts val="300"/>
              </a:spcBef>
              <a:spcAft>
                <a:spcPct val="0"/>
              </a:spcAft>
              <a:buClrTx/>
              <a:buSzPct val="100000"/>
              <a:buFont typeface="Arial" panose="020B0604020202020204" pitchFamily="34" charset="0"/>
              <a:buChar char="•"/>
            </a:pPr>
            <a:r>
              <a:rPr lang="de-DE" dirty="0"/>
              <a:t>Zweite Ebene</a:t>
            </a:r>
          </a:p>
          <a:p>
            <a:pPr marL="928688" lvl="2" indent="-482600" algn="l" rtl="0" eaLnBrk="0" fontAlgn="base" hangingPunct="0">
              <a:spcBef>
                <a:spcPts val="300"/>
              </a:spcBef>
              <a:spcAft>
                <a:spcPct val="0"/>
              </a:spcAft>
              <a:buClrTx/>
              <a:buSzPct val="100000"/>
              <a:buFont typeface="Arial" panose="020B0604020202020204" pitchFamily="34" charset="0"/>
              <a:buChar char="•"/>
            </a:pPr>
            <a:r>
              <a:rPr lang="de-DE" dirty="0"/>
              <a:t>Dritte Ebene</a:t>
            </a:r>
          </a:p>
          <a:p>
            <a:pPr marL="1196975" lvl="3" indent="-482600" algn="l" rtl="0" eaLnBrk="0" fontAlgn="base" hangingPunct="0">
              <a:spcBef>
                <a:spcPts val="300"/>
              </a:spcBef>
              <a:spcAft>
                <a:spcPct val="0"/>
              </a:spcAft>
              <a:buClrTx/>
              <a:buSzPct val="100000"/>
              <a:buFont typeface="Arial" panose="020B0604020202020204" pitchFamily="34" charset="0"/>
              <a:buChar char="•"/>
            </a:pPr>
            <a:r>
              <a:rPr lang="de-DE" dirty="0"/>
              <a:t>Vierte Ebene</a:t>
            </a:r>
          </a:p>
          <a:p>
            <a:pPr marL="1465263" lvl="4" indent="-476250" algn="l" rtl="0" eaLnBrk="0" fontAlgn="base" hangingPunct="0">
              <a:spcBef>
                <a:spcPts val="300"/>
              </a:spcBef>
              <a:spcAft>
                <a:spcPct val="0"/>
              </a:spcAft>
              <a:buClrTx/>
              <a:buSzPct val="100000"/>
              <a:buFont typeface="Arial" panose="020B0604020202020204" pitchFamily="34" charset="0"/>
              <a:buChar char="•"/>
            </a:pPr>
            <a:r>
              <a:rPr lang="de-DE" dirty="0"/>
              <a:t>Fünfte Ebene</a:t>
            </a:r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>
          <a:xfrm>
            <a:off x="22176000" y="13320000"/>
            <a:ext cx="1836000" cy="216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BCFAEF-18FE-4467-835D-533D5CCB0C34}" type="slidenum">
              <a:rPr lang="de-DE" altLang="de-DE" smtClean="0"/>
              <a:pPr>
                <a:defRPr/>
              </a:pPr>
              <a:t>‹Nr.›</a:t>
            </a:fld>
            <a:endParaRPr lang="de-DE" altLang="de-DE" dirty="0"/>
          </a:p>
        </p:txBody>
      </p:sp>
      <p:sp>
        <p:nvSpPr>
          <p:cNvPr id="6" name="Inhaltsplatzhalter 2"/>
          <p:cNvSpPr>
            <a:spLocks noGrp="1"/>
          </p:cNvSpPr>
          <p:nvPr>
            <p:ph idx="12"/>
          </p:nvPr>
        </p:nvSpPr>
        <p:spPr>
          <a:xfrm>
            <a:off x="12408024" y="2969568"/>
            <a:ext cx="9937104" cy="9849495"/>
          </a:xfrm>
          <a:prstGeom prst="rect">
            <a:avLst/>
          </a:prstGeom>
        </p:spPr>
        <p:txBody>
          <a:bodyPr/>
          <a:lstStyle>
            <a:lvl1pPr>
              <a:defRPr sz="4400"/>
            </a:lvl1pPr>
            <a:lvl2pPr marL="654050" indent="-473075">
              <a:buClrTx/>
              <a:buSzPct val="100000"/>
              <a:buFont typeface="Arial" panose="020B0604020202020204" pitchFamily="34" charset="0"/>
              <a:buChar char="•"/>
              <a:defRPr sz="4400"/>
            </a:lvl2pPr>
            <a:lvl3pPr marL="928688" indent="-482600">
              <a:buClrTx/>
              <a:buFont typeface="Arial" panose="020B0604020202020204" pitchFamily="34" charset="0"/>
              <a:buChar char="•"/>
              <a:defRPr sz="4400"/>
            </a:lvl3pPr>
            <a:lvl4pPr marL="1196975" indent="-482600">
              <a:buClrTx/>
              <a:buFont typeface="Arial" panose="020B0604020202020204" pitchFamily="34" charset="0"/>
              <a:buChar char="•"/>
              <a:defRPr sz="4400"/>
            </a:lvl4pPr>
            <a:lvl5pPr marL="1465263" indent="-476250">
              <a:buClrTx/>
              <a:buFont typeface="Arial" panose="020B0604020202020204" pitchFamily="34" charset="0"/>
              <a:buChar char="•"/>
              <a:defRPr sz="4400"/>
            </a:lvl5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7" name="Fußzeilenplatzhalter 2"/>
          <p:cNvSpPr>
            <a:spLocks noGrp="1"/>
          </p:cNvSpPr>
          <p:nvPr>
            <p:ph type="ftr" sz="quarter" idx="11"/>
          </p:nvPr>
        </p:nvSpPr>
        <p:spPr>
          <a:xfrm>
            <a:off x="1941884" y="13266738"/>
            <a:ext cx="20115212" cy="377825"/>
          </a:xfrm>
          <a:prstGeom prst="rect">
            <a:avLst/>
          </a:prstGeom>
        </p:spPr>
        <p:txBody>
          <a:bodyPr/>
          <a:lstStyle>
            <a:lvl1pPr algn="l">
              <a:defRPr sz="1800" dirty="0">
                <a:solidFill>
                  <a:schemeClr val="tx2"/>
                </a:solidFill>
                <a:latin typeface="Arial Narrow" panose="020B0606020202030204" pitchFamily="34" charset="0"/>
              </a:defRPr>
            </a:lvl1pPr>
          </a:lstStyle>
          <a:p>
            <a:pPr>
              <a:defRPr/>
            </a:pP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568924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.png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6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 txBox="1">
            <a:spLocks/>
          </p:cNvSpPr>
          <p:nvPr userDrawn="1"/>
        </p:nvSpPr>
        <p:spPr bwMode="auto">
          <a:xfrm>
            <a:off x="8767763" y="6669088"/>
            <a:ext cx="182562" cy="171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0" tIns="0" rIns="0" bIns="0"/>
          <a:lstStyle>
            <a:defPPr>
              <a:defRPr lang="de-DE"/>
            </a:defPPr>
            <a:lvl1pPr algn="r" rtl="0" eaLnBrk="1" fontAlgn="base" hangingPunct="0">
              <a:spcBef>
                <a:spcPct val="0"/>
              </a:spcBef>
              <a:spcAft>
                <a:spcPct val="0"/>
              </a:spcAft>
              <a:defRPr sz="1000" kern="1200" smtClean="0">
                <a:solidFill>
                  <a:srgbClr val="004F8F"/>
                </a:solidFill>
                <a:latin typeface="+mj-lt"/>
                <a:ea typeface="Georgia" panose="02040502050405020303" pitchFamily="18" charset="0"/>
                <a:cs typeface="+mn-cs"/>
                <a:sym typeface="Arial" panose="020B0604020202020204" pitchFamily="34" charset="0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800" kern="1200">
                <a:solidFill>
                  <a:srgbClr val="004F8F"/>
                </a:solidFill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  <a:sym typeface="Georgia" panose="02040502050405020303" pitchFamily="18" charset="0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800" kern="1200">
                <a:solidFill>
                  <a:srgbClr val="004F8F"/>
                </a:solidFill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  <a:sym typeface="Georgia" panose="02040502050405020303" pitchFamily="18" charset="0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800" kern="1200">
                <a:solidFill>
                  <a:srgbClr val="004F8F"/>
                </a:solidFill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  <a:sym typeface="Georgia" panose="02040502050405020303" pitchFamily="18" charset="0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800" kern="1200">
                <a:solidFill>
                  <a:srgbClr val="004F8F"/>
                </a:solidFill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  <a:sym typeface="Georgia" panose="02040502050405020303" pitchFamily="18" charset="0"/>
              </a:defRPr>
            </a:lvl5pPr>
            <a:lvl6pPr marL="2286000" algn="l" defTabSz="914400" rtl="0" eaLnBrk="1" latinLnBrk="0" hangingPunct="1">
              <a:defRPr sz="2800" kern="1200">
                <a:solidFill>
                  <a:srgbClr val="004F8F"/>
                </a:solidFill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  <a:sym typeface="Georgia" panose="02040502050405020303" pitchFamily="18" charset="0"/>
              </a:defRPr>
            </a:lvl6pPr>
            <a:lvl7pPr marL="2743200" algn="l" defTabSz="914400" rtl="0" eaLnBrk="1" latinLnBrk="0" hangingPunct="1">
              <a:defRPr sz="2800" kern="1200">
                <a:solidFill>
                  <a:srgbClr val="004F8F"/>
                </a:solidFill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  <a:sym typeface="Georgia" panose="02040502050405020303" pitchFamily="18" charset="0"/>
              </a:defRPr>
            </a:lvl7pPr>
            <a:lvl8pPr marL="3200400" algn="l" defTabSz="914400" rtl="0" eaLnBrk="1" latinLnBrk="0" hangingPunct="1">
              <a:defRPr sz="2800" kern="1200">
                <a:solidFill>
                  <a:srgbClr val="004F8F"/>
                </a:solidFill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  <a:sym typeface="Georgia" panose="02040502050405020303" pitchFamily="18" charset="0"/>
              </a:defRPr>
            </a:lvl8pPr>
            <a:lvl9pPr marL="3657600" algn="l" defTabSz="914400" rtl="0" eaLnBrk="1" latinLnBrk="0" hangingPunct="1">
              <a:defRPr sz="2800" kern="1200">
                <a:solidFill>
                  <a:srgbClr val="004F8F"/>
                </a:solidFill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  <a:sym typeface="Georgia" panose="02040502050405020303" pitchFamily="18" charset="0"/>
              </a:defRPr>
            </a:lvl9pPr>
          </a:lstStyle>
          <a:p>
            <a:pPr>
              <a:defRPr/>
            </a:pPr>
            <a:endParaRPr lang="de-DE" altLang="de-DE" dirty="0"/>
          </a:p>
        </p:txBody>
      </p:sp>
      <p:sp>
        <p:nvSpPr>
          <p:cNvPr id="6" name="Rectangle 1"/>
          <p:cNvSpPr>
            <a:spLocks/>
          </p:cNvSpPr>
          <p:nvPr userDrawn="1"/>
        </p:nvSpPr>
        <p:spPr bwMode="auto">
          <a:xfrm>
            <a:off x="152400" y="13338175"/>
            <a:ext cx="1077218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 defTabSz="457200">
              <a:defRPr sz="1400">
                <a:solidFill>
                  <a:srgbClr val="004F8F"/>
                </a:solidFill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  <a:sym typeface="Georgia" panose="02040502050405020303" pitchFamily="18" charset="0"/>
              </a:defRPr>
            </a:lvl1pPr>
            <a:lvl2pPr defTabSz="457200">
              <a:defRPr sz="1400">
                <a:solidFill>
                  <a:srgbClr val="004F8F"/>
                </a:solidFill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  <a:sym typeface="Georgia" panose="02040502050405020303" pitchFamily="18" charset="0"/>
              </a:defRPr>
            </a:lvl2pPr>
            <a:lvl3pPr defTabSz="457200">
              <a:defRPr sz="1400">
                <a:solidFill>
                  <a:srgbClr val="004F8F"/>
                </a:solidFill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  <a:sym typeface="Georgia" panose="02040502050405020303" pitchFamily="18" charset="0"/>
              </a:defRPr>
            </a:lvl3pPr>
            <a:lvl4pPr defTabSz="457200">
              <a:defRPr sz="1400">
                <a:solidFill>
                  <a:srgbClr val="004F8F"/>
                </a:solidFill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  <a:sym typeface="Georgia" panose="02040502050405020303" pitchFamily="18" charset="0"/>
              </a:defRPr>
            </a:lvl4pPr>
            <a:lvl5pPr defTabSz="457200">
              <a:defRPr sz="1400">
                <a:solidFill>
                  <a:srgbClr val="004F8F"/>
                </a:solidFill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  <a:sym typeface="Georgia" panose="02040502050405020303" pitchFamily="18" charset="0"/>
              </a:defRPr>
            </a:lvl5pPr>
            <a:lvl6pPr marL="457200" indent="1828800" defTabSz="45720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4F8F"/>
                </a:solidFill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  <a:sym typeface="Georgia" panose="02040502050405020303" pitchFamily="18" charset="0"/>
              </a:defRPr>
            </a:lvl6pPr>
            <a:lvl7pPr marL="914400" indent="1828800" defTabSz="45720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4F8F"/>
                </a:solidFill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  <a:sym typeface="Georgia" panose="02040502050405020303" pitchFamily="18" charset="0"/>
              </a:defRPr>
            </a:lvl7pPr>
            <a:lvl8pPr marL="1371600" indent="1828800" defTabSz="45720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4F8F"/>
                </a:solidFill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  <a:sym typeface="Georgia" panose="02040502050405020303" pitchFamily="18" charset="0"/>
              </a:defRPr>
            </a:lvl8pPr>
            <a:lvl9pPr marL="1828800" indent="1828800" defTabSz="45720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4F8F"/>
                </a:solidFill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  <a:sym typeface="Georgia" panose="02040502050405020303" pitchFamily="18" charset="0"/>
              </a:defRPr>
            </a:lvl9pPr>
          </a:lstStyle>
          <a:p>
            <a:pPr eaLnBrk="1">
              <a:defRPr/>
            </a:pPr>
            <a:fld id="{B1653117-B3F9-4AC9-9C1A-504184EEB33D}" type="datetime4">
              <a:rPr lang="de-DE" altLang="de-DE" sz="1800" smtClean="0">
                <a:solidFill>
                  <a:srgbClr val="00618F"/>
                </a:solidFill>
                <a:latin typeface="+mj-lt"/>
              </a:rPr>
              <a:pPr eaLnBrk="1">
                <a:defRPr/>
              </a:pPr>
              <a:t>27. Februar 2023</a:t>
            </a:fld>
            <a:endParaRPr lang="de-DE" altLang="de-DE" sz="1800" dirty="0">
              <a:solidFill>
                <a:srgbClr val="00618F"/>
              </a:solidFill>
              <a:latin typeface="+mj-lt"/>
            </a:endParaRPr>
          </a:p>
        </p:txBody>
      </p:sp>
      <p:sp>
        <p:nvSpPr>
          <p:cNvPr id="9" name="Rectangle 3"/>
          <p:cNvSpPr>
            <a:spLocks noGrp="1"/>
          </p:cNvSpPr>
          <p:nvPr>
            <p:ph type="sldNum" sz="quarter" idx="4"/>
          </p:nvPr>
        </p:nvSpPr>
        <p:spPr>
          <a:xfrm>
            <a:off x="22176000" y="13320000"/>
            <a:ext cx="1836000" cy="216000"/>
          </a:xfrm>
          <a:prstGeom prst="rect">
            <a:avLst/>
          </a:prstGeom>
        </p:spPr>
        <p:txBody>
          <a:bodyPr/>
          <a:lstStyle>
            <a:lvl1pPr algn="r">
              <a:defRPr sz="180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fld id="{67001AD2-8E33-460C-B366-F9F101126BF9}" type="slidenum">
              <a:rPr lang="de-DE" altLang="de-DE" smtClean="0"/>
              <a:pPr>
                <a:defRPr/>
              </a:pPr>
              <a:t>‹Nr.›</a:t>
            </a:fld>
            <a:endParaRPr lang="de-DE" altLang="de-DE" dirty="0"/>
          </a:p>
        </p:txBody>
      </p:sp>
      <p:sp>
        <p:nvSpPr>
          <p:cNvPr id="10" name="Fußzeilenplatzhalter 2"/>
          <p:cNvSpPr>
            <a:spLocks noGrp="1"/>
          </p:cNvSpPr>
          <p:nvPr>
            <p:ph type="ftr" sz="quarter" idx="3"/>
          </p:nvPr>
        </p:nvSpPr>
        <p:spPr>
          <a:xfrm>
            <a:off x="1941884" y="13266738"/>
            <a:ext cx="20115212" cy="377825"/>
          </a:xfrm>
          <a:prstGeom prst="rect">
            <a:avLst/>
          </a:prstGeom>
        </p:spPr>
        <p:txBody>
          <a:bodyPr/>
          <a:lstStyle>
            <a:lvl1pPr algn="l">
              <a:defRPr sz="1800" dirty="0">
                <a:solidFill>
                  <a:schemeClr val="tx2"/>
                </a:solidFill>
                <a:latin typeface="Arial Narrow" panose="020B0606020202030204" pitchFamily="34" charset="0"/>
              </a:defRPr>
            </a:lvl1pPr>
          </a:lstStyle>
          <a:p>
            <a:pPr>
              <a:defRPr/>
            </a:pPr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83" r:id="rId1"/>
    <p:sldLayoutId id="2147483884" r:id="rId2"/>
    <p:sldLayoutId id="2147483906" r:id="rId3"/>
    <p:sldLayoutId id="2147483905" r:id="rId4"/>
  </p:sldLayoutIdLst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kern="1200">
          <a:solidFill>
            <a:srgbClr val="004F8F"/>
          </a:solidFill>
          <a:latin typeface="+mj-lt"/>
          <a:ea typeface="+mj-ea"/>
          <a:cs typeface="+mj-cs"/>
          <a:sym typeface="Arial Narrow" panose="020B0606020202030204" pitchFamily="34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rgbClr val="004F8F"/>
          </a:solidFill>
          <a:latin typeface="Arial Narrow" panose="020B0606020202030204" pitchFamily="34" charset="0"/>
          <a:ea typeface="Arial Narrow" panose="020B0606020202030204" pitchFamily="34" charset="0"/>
          <a:cs typeface="Arial Narrow" panose="020B0606020202030204" pitchFamily="34" charset="0"/>
          <a:sym typeface="Arial Narrow" panose="020B0606020202030204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rgbClr val="004F8F"/>
          </a:solidFill>
          <a:latin typeface="Arial Narrow" panose="020B0606020202030204" pitchFamily="34" charset="0"/>
          <a:ea typeface="Arial Narrow" panose="020B0606020202030204" pitchFamily="34" charset="0"/>
          <a:cs typeface="Arial Narrow" panose="020B0606020202030204" pitchFamily="34" charset="0"/>
          <a:sym typeface="Arial Narrow" panose="020B0606020202030204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rgbClr val="004F8F"/>
          </a:solidFill>
          <a:latin typeface="Arial Narrow" panose="020B0606020202030204" pitchFamily="34" charset="0"/>
          <a:ea typeface="Arial Narrow" panose="020B0606020202030204" pitchFamily="34" charset="0"/>
          <a:cs typeface="Arial Narrow" panose="020B0606020202030204" pitchFamily="34" charset="0"/>
          <a:sym typeface="Arial Narrow" panose="020B0606020202030204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rgbClr val="004F8F"/>
          </a:solidFill>
          <a:latin typeface="Arial Narrow" panose="020B0606020202030204" pitchFamily="34" charset="0"/>
          <a:ea typeface="Arial Narrow" panose="020B0606020202030204" pitchFamily="34" charset="0"/>
          <a:cs typeface="Arial Narrow" panose="020B0606020202030204" pitchFamily="34" charset="0"/>
          <a:sym typeface="Arial Narrow" panose="020B0606020202030204" pitchFamily="34" charset="0"/>
        </a:defRPr>
      </a:lvl5pPr>
      <a:lvl6pPr marL="457200" algn="l" rtl="0" fontAlgn="base" hangingPunct="0">
        <a:spcBef>
          <a:spcPct val="0"/>
        </a:spcBef>
        <a:spcAft>
          <a:spcPct val="0"/>
        </a:spcAft>
        <a:defRPr sz="4400">
          <a:solidFill>
            <a:srgbClr val="004F8F"/>
          </a:solidFill>
          <a:latin typeface="Arial Narrow" panose="020B0606020202030204" pitchFamily="34" charset="0"/>
          <a:ea typeface="Arial Narrow" panose="020B0606020202030204" pitchFamily="34" charset="0"/>
          <a:cs typeface="Arial Narrow" panose="020B0606020202030204" pitchFamily="34" charset="0"/>
          <a:sym typeface="Arial Narrow" panose="020B0606020202030204" pitchFamily="34" charset="0"/>
        </a:defRPr>
      </a:lvl6pPr>
      <a:lvl7pPr marL="914400" algn="l" rtl="0" fontAlgn="base" hangingPunct="0">
        <a:spcBef>
          <a:spcPct val="0"/>
        </a:spcBef>
        <a:spcAft>
          <a:spcPct val="0"/>
        </a:spcAft>
        <a:defRPr sz="4400">
          <a:solidFill>
            <a:srgbClr val="004F8F"/>
          </a:solidFill>
          <a:latin typeface="Arial Narrow" panose="020B0606020202030204" pitchFamily="34" charset="0"/>
          <a:ea typeface="Arial Narrow" panose="020B0606020202030204" pitchFamily="34" charset="0"/>
          <a:cs typeface="Arial Narrow" panose="020B0606020202030204" pitchFamily="34" charset="0"/>
          <a:sym typeface="Arial Narrow" panose="020B0606020202030204" pitchFamily="34" charset="0"/>
        </a:defRPr>
      </a:lvl7pPr>
      <a:lvl8pPr marL="1371600" algn="l" rtl="0" fontAlgn="base" hangingPunct="0">
        <a:spcBef>
          <a:spcPct val="0"/>
        </a:spcBef>
        <a:spcAft>
          <a:spcPct val="0"/>
        </a:spcAft>
        <a:defRPr sz="4400">
          <a:solidFill>
            <a:srgbClr val="004F8F"/>
          </a:solidFill>
          <a:latin typeface="Arial Narrow" panose="020B0606020202030204" pitchFamily="34" charset="0"/>
          <a:ea typeface="Arial Narrow" panose="020B0606020202030204" pitchFamily="34" charset="0"/>
          <a:cs typeface="Arial Narrow" panose="020B0606020202030204" pitchFamily="34" charset="0"/>
          <a:sym typeface="Arial Narrow" panose="020B0606020202030204" pitchFamily="34" charset="0"/>
        </a:defRPr>
      </a:lvl8pPr>
      <a:lvl9pPr marL="1828800" algn="l" rtl="0" fontAlgn="base" hangingPunct="0">
        <a:spcBef>
          <a:spcPct val="0"/>
        </a:spcBef>
        <a:spcAft>
          <a:spcPct val="0"/>
        </a:spcAft>
        <a:defRPr sz="4400">
          <a:solidFill>
            <a:srgbClr val="004F8F"/>
          </a:solidFill>
          <a:latin typeface="Arial Narrow" panose="020B0606020202030204" pitchFamily="34" charset="0"/>
          <a:ea typeface="Arial Narrow" panose="020B0606020202030204" pitchFamily="34" charset="0"/>
          <a:cs typeface="Arial Narrow" panose="020B0606020202030204" pitchFamily="34" charset="0"/>
          <a:sym typeface="Arial Narrow" panose="020B0606020202030204" pitchFamily="34" charset="0"/>
        </a:defRPr>
      </a:lvl9pPr>
    </p:titleStyle>
    <p:bodyStyle>
      <a:lvl1pPr marL="342900" indent="-342900" algn="l" rtl="0" eaLnBrk="0" fontAlgn="base" hangingPunct="0">
        <a:spcBef>
          <a:spcPts val="300"/>
        </a:spcBef>
        <a:spcAft>
          <a:spcPct val="0"/>
        </a:spcAft>
        <a:defRPr sz="4400" kern="1200">
          <a:solidFill>
            <a:srgbClr val="000000"/>
          </a:solidFill>
          <a:latin typeface="Arial Narrow" panose="020B0606020202030204" pitchFamily="34" charset="0"/>
          <a:ea typeface="+mn-ea"/>
          <a:cs typeface="+mn-cs"/>
          <a:sym typeface="Arial" panose="020B0604020202020204" pitchFamily="34" charset="0"/>
        </a:defRPr>
      </a:lvl1pPr>
      <a:lvl2pPr marL="654050" indent="-473075" algn="l" rtl="0" eaLnBrk="0" fontAlgn="base" hangingPunct="0">
        <a:spcBef>
          <a:spcPts val="300"/>
        </a:spcBef>
        <a:spcAft>
          <a:spcPct val="0"/>
        </a:spcAft>
        <a:buSzPct val="100000"/>
        <a:buChar char="•"/>
        <a:defRPr sz="4400" kern="1200">
          <a:solidFill>
            <a:srgbClr val="000000"/>
          </a:solidFill>
          <a:latin typeface="Arial Narrow" panose="020B0606020202030204" pitchFamily="34" charset="0"/>
          <a:ea typeface="+mn-ea"/>
          <a:cs typeface="+mn-cs"/>
          <a:sym typeface="Arial" panose="020B0604020202020204" pitchFamily="34" charset="0"/>
        </a:defRPr>
      </a:lvl2pPr>
      <a:lvl3pPr marL="928688" indent="-482600" algn="l" rtl="0" eaLnBrk="0" fontAlgn="base" hangingPunct="0">
        <a:spcBef>
          <a:spcPts val="300"/>
        </a:spcBef>
        <a:spcAft>
          <a:spcPct val="0"/>
        </a:spcAft>
        <a:buSzPct val="100000"/>
        <a:buChar char="–"/>
        <a:defRPr sz="4400" kern="1200">
          <a:solidFill>
            <a:srgbClr val="000000"/>
          </a:solidFill>
          <a:latin typeface="Arial Narrow" panose="020B0606020202030204" pitchFamily="34" charset="0"/>
          <a:ea typeface="+mn-ea"/>
          <a:cs typeface="+mn-cs"/>
          <a:sym typeface="Arial" panose="020B0604020202020204" pitchFamily="34" charset="0"/>
        </a:defRPr>
      </a:lvl3pPr>
      <a:lvl4pPr marL="1196975" indent="-482600" algn="l" rtl="0" eaLnBrk="0" fontAlgn="base" hangingPunct="0">
        <a:spcBef>
          <a:spcPts val="300"/>
        </a:spcBef>
        <a:spcAft>
          <a:spcPct val="0"/>
        </a:spcAft>
        <a:buSzPct val="100000"/>
        <a:buChar char="–"/>
        <a:defRPr sz="4400" kern="1200">
          <a:solidFill>
            <a:srgbClr val="000000"/>
          </a:solidFill>
          <a:latin typeface="Arial Narrow" panose="020B0606020202030204" pitchFamily="34" charset="0"/>
          <a:ea typeface="+mn-ea"/>
          <a:cs typeface="+mn-cs"/>
          <a:sym typeface="Arial" panose="020B0604020202020204" pitchFamily="34" charset="0"/>
        </a:defRPr>
      </a:lvl4pPr>
      <a:lvl5pPr marL="1465263" indent="-476250" algn="l" rtl="0" eaLnBrk="0" fontAlgn="base" hangingPunct="0">
        <a:spcBef>
          <a:spcPts val="300"/>
        </a:spcBef>
        <a:spcAft>
          <a:spcPct val="0"/>
        </a:spcAft>
        <a:buSzPct val="100000"/>
        <a:buChar char="–"/>
        <a:defRPr sz="4400" kern="1200">
          <a:solidFill>
            <a:srgbClr val="000000"/>
          </a:solidFill>
          <a:latin typeface="Arial Narrow" panose="020B0606020202030204" pitchFamily="34" charset="0"/>
          <a:ea typeface="+mn-ea"/>
          <a:cs typeface="+mn-cs"/>
          <a:sym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blipFill dpi="0" rotWithShape="0">
          <a:blip r:embed="rId6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 txBox="1">
            <a:spLocks/>
          </p:cNvSpPr>
          <p:nvPr userDrawn="1"/>
        </p:nvSpPr>
        <p:spPr bwMode="auto">
          <a:xfrm>
            <a:off x="8767763" y="6669088"/>
            <a:ext cx="182562" cy="171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0" tIns="0" rIns="0" bIns="0"/>
          <a:lstStyle>
            <a:defPPr>
              <a:defRPr lang="de-DE"/>
            </a:defPPr>
            <a:lvl1pPr algn="r" rtl="0" eaLnBrk="1" fontAlgn="base" hangingPunct="0">
              <a:spcBef>
                <a:spcPct val="0"/>
              </a:spcBef>
              <a:spcAft>
                <a:spcPct val="0"/>
              </a:spcAft>
              <a:defRPr sz="1000" kern="1200" smtClean="0">
                <a:solidFill>
                  <a:srgbClr val="004F8F"/>
                </a:solidFill>
                <a:latin typeface="+mj-lt"/>
                <a:ea typeface="Georgia" panose="02040502050405020303" pitchFamily="18" charset="0"/>
                <a:cs typeface="+mn-cs"/>
                <a:sym typeface="Arial" panose="020B0604020202020204" pitchFamily="34" charset="0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800" kern="1200">
                <a:solidFill>
                  <a:srgbClr val="004F8F"/>
                </a:solidFill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  <a:sym typeface="Georgia" panose="02040502050405020303" pitchFamily="18" charset="0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800" kern="1200">
                <a:solidFill>
                  <a:srgbClr val="004F8F"/>
                </a:solidFill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  <a:sym typeface="Georgia" panose="02040502050405020303" pitchFamily="18" charset="0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800" kern="1200">
                <a:solidFill>
                  <a:srgbClr val="004F8F"/>
                </a:solidFill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  <a:sym typeface="Georgia" panose="02040502050405020303" pitchFamily="18" charset="0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800" kern="1200">
                <a:solidFill>
                  <a:srgbClr val="004F8F"/>
                </a:solidFill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  <a:sym typeface="Georgia" panose="02040502050405020303" pitchFamily="18" charset="0"/>
              </a:defRPr>
            </a:lvl5pPr>
            <a:lvl6pPr marL="2286000" algn="l" defTabSz="914400" rtl="0" eaLnBrk="1" latinLnBrk="0" hangingPunct="1">
              <a:defRPr sz="2800" kern="1200">
                <a:solidFill>
                  <a:srgbClr val="004F8F"/>
                </a:solidFill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  <a:sym typeface="Georgia" panose="02040502050405020303" pitchFamily="18" charset="0"/>
              </a:defRPr>
            </a:lvl6pPr>
            <a:lvl7pPr marL="2743200" algn="l" defTabSz="914400" rtl="0" eaLnBrk="1" latinLnBrk="0" hangingPunct="1">
              <a:defRPr sz="2800" kern="1200">
                <a:solidFill>
                  <a:srgbClr val="004F8F"/>
                </a:solidFill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  <a:sym typeface="Georgia" panose="02040502050405020303" pitchFamily="18" charset="0"/>
              </a:defRPr>
            </a:lvl7pPr>
            <a:lvl8pPr marL="3200400" algn="l" defTabSz="914400" rtl="0" eaLnBrk="1" latinLnBrk="0" hangingPunct="1">
              <a:defRPr sz="2800" kern="1200">
                <a:solidFill>
                  <a:srgbClr val="004F8F"/>
                </a:solidFill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  <a:sym typeface="Georgia" panose="02040502050405020303" pitchFamily="18" charset="0"/>
              </a:defRPr>
            </a:lvl8pPr>
            <a:lvl9pPr marL="3657600" algn="l" defTabSz="914400" rtl="0" eaLnBrk="1" latinLnBrk="0" hangingPunct="1">
              <a:defRPr sz="2800" kern="1200">
                <a:solidFill>
                  <a:srgbClr val="004F8F"/>
                </a:solidFill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  <a:sym typeface="Georgia" panose="02040502050405020303" pitchFamily="18" charset="0"/>
              </a:defRPr>
            </a:lvl9pPr>
          </a:lstStyle>
          <a:p>
            <a:pPr>
              <a:defRPr/>
            </a:pPr>
            <a:endParaRPr lang="de-DE" altLang="de-DE" dirty="0"/>
          </a:p>
        </p:txBody>
      </p:sp>
      <p:sp>
        <p:nvSpPr>
          <p:cNvPr id="6" name="Rectangle 1"/>
          <p:cNvSpPr>
            <a:spLocks/>
          </p:cNvSpPr>
          <p:nvPr userDrawn="1"/>
        </p:nvSpPr>
        <p:spPr bwMode="auto">
          <a:xfrm>
            <a:off x="152400" y="13338175"/>
            <a:ext cx="1077218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 defTabSz="457200">
              <a:defRPr sz="1400">
                <a:solidFill>
                  <a:srgbClr val="004F8F"/>
                </a:solidFill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  <a:sym typeface="Georgia" panose="02040502050405020303" pitchFamily="18" charset="0"/>
              </a:defRPr>
            </a:lvl1pPr>
            <a:lvl2pPr defTabSz="457200">
              <a:defRPr sz="1400">
                <a:solidFill>
                  <a:srgbClr val="004F8F"/>
                </a:solidFill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  <a:sym typeface="Georgia" panose="02040502050405020303" pitchFamily="18" charset="0"/>
              </a:defRPr>
            </a:lvl2pPr>
            <a:lvl3pPr defTabSz="457200">
              <a:defRPr sz="1400">
                <a:solidFill>
                  <a:srgbClr val="004F8F"/>
                </a:solidFill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  <a:sym typeface="Georgia" panose="02040502050405020303" pitchFamily="18" charset="0"/>
              </a:defRPr>
            </a:lvl3pPr>
            <a:lvl4pPr defTabSz="457200">
              <a:defRPr sz="1400">
                <a:solidFill>
                  <a:srgbClr val="004F8F"/>
                </a:solidFill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  <a:sym typeface="Georgia" panose="02040502050405020303" pitchFamily="18" charset="0"/>
              </a:defRPr>
            </a:lvl4pPr>
            <a:lvl5pPr defTabSz="457200">
              <a:defRPr sz="1400">
                <a:solidFill>
                  <a:srgbClr val="004F8F"/>
                </a:solidFill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  <a:sym typeface="Georgia" panose="02040502050405020303" pitchFamily="18" charset="0"/>
              </a:defRPr>
            </a:lvl5pPr>
            <a:lvl6pPr marL="457200" indent="1828800" defTabSz="45720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4F8F"/>
                </a:solidFill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  <a:sym typeface="Georgia" panose="02040502050405020303" pitchFamily="18" charset="0"/>
              </a:defRPr>
            </a:lvl6pPr>
            <a:lvl7pPr marL="914400" indent="1828800" defTabSz="45720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4F8F"/>
                </a:solidFill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  <a:sym typeface="Georgia" panose="02040502050405020303" pitchFamily="18" charset="0"/>
              </a:defRPr>
            </a:lvl7pPr>
            <a:lvl8pPr marL="1371600" indent="1828800" defTabSz="45720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4F8F"/>
                </a:solidFill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  <a:sym typeface="Georgia" panose="02040502050405020303" pitchFamily="18" charset="0"/>
              </a:defRPr>
            </a:lvl8pPr>
            <a:lvl9pPr marL="1828800" indent="1828800" defTabSz="45720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4F8F"/>
                </a:solidFill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  <a:sym typeface="Georgia" panose="02040502050405020303" pitchFamily="18" charset="0"/>
              </a:defRPr>
            </a:lvl9pPr>
          </a:lstStyle>
          <a:p>
            <a:pPr eaLnBrk="1">
              <a:defRPr/>
            </a:pPr>
            <a:fld id="{B1653117-B3F9-4AC9-9C1A-504184EEB33D}" type="datetime4">
              <a:rPr lang="de-DE" altLang="de-DE" sz="1800" smtClean="0">
                <a:solidFill>
                  <a:srgbClr val="00618F"/>
                </a:solidFill>
                <a:latin typeface="+mj-lt"/>
              </a:rPr>
              <a:pPr eaLnBrk="1">
                <a:defRPr/>
              </a:pPr>
              <a:t>27. Februar 2023</a:t>
            </a:fld>
            <a:endParaRPr lang="de-DE" altLang="de-DE" sz="1800" dirty="0">
              <a:solidFill>
                <a:srgbClr val="00618F"/>
              </a:solidFill>
              <a:latin typeface="+mj-lt"/>
            </a:endParaRPr>
          </a:p>
        </p:txBody>
      </p:sp>
      <p:sp>
        <p:nvSpPr>
          <p:cNvPr id="9" name="Rectangle 3"/>
          <p:cNvSpPr>
            <a:spLocks noGrp="1"/>
          </p:cNvSpPr>
          <p:nvPr>
            <p:ph type="sldNum" sz="quarter" idx="4"/>
          </p:nvPr>
        </p:nvSpPr>
        <p:spPr>
          <a:xfrm>
            <a:off x="22176000" y="13319999"/>
            <a:ext cx="1836000" cy="214852"/>
          </a:xfrm>
          <a:prstGeom prst="rect">
            <a:avLst/>
          </a:prstGeom>
        </p:spPr>
        <p:txBody>
          <a:bodyPr/>
          <a:lstStyle>
            <a:lvl1pPr algn="r">
              <a:defRPr sz="180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fld id="{67001AD2-8E33-460C-B366-F9F101126BF9}" type="slidenum">
              <a:rPr lang="de-DE" altLang="de-DE" smtClean="0"/>
              <a:pPr>
                <a:defRPr/>
              </a:pPr>
              <a:t>‹Nr.›</a:t>
            </a:fld>
            <a:endParaRPr lang="de-DE" altLang="de-DE" dirty="0"/>
          </a:p>
        </p:txBody>
      </p:sp>
      <p:sp>
        <p:nvSpPr>
          <p:cNvPr id="10" name="Fußzeilenplatzhalter 2"/>
          <p:cNvSpPr>
            <a:spLocks noGrp="1"/>
          </p:cNvSpPr>
          <p:nvPr>
            <p:ph type="ftr" sz="quarter" idx="3"/>
          </p:nvPr>
        </p:nvSpPr>
        <p:spPr>
          <a:xfrm>
            <a:off x="1941884" y="13266738"/>
            <a:ext cx="20115212" cy="377825"/>
          </a:xfrm>
          <a:prstGeom prst="rect">
            <a:avLst/>
          </a:prstGeom>
        </p:spPr>
        <p:txBody>
          <a:bodyPr/>
          <a:lstStyle>
            <a:lvl1pPr algn="l">
              <a:defRPr sz="1800" dirty="0">
                <a:solidFill>
                  <a:schemeClr val="tx2"/>
                </a:solidFill>
                <a:latin typeface="Arial Narrow" panose="020B0606020202030204" pitchFamily="34" charset="0"/>
              </a:defRPr>
            </a:lvl1pPr>
          </a:lstStyle>
          <a:p>
            <a:pPr>
              <a:defRPr/>
            </a:pP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845602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11" r:id="rId1"/>
    <p:sldLayoutId id="2147483912" r:id="rId2"/>
    <p:sldLayoutId id="2147483915" r:id="rId3"/>
    <p:sldLayoutId id="2147483914" r:id="rId4"/>
  </p:sldLayoutIdLst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kern="1200">
          <a:solidFill>
            <a:srgbClr val="004F8F"/>
          </a:solidFill>
          <a:latin typeface="+mj-lt"/>
          <a:ea typeface="+mj-ea"/>
          <a:cs typeface="+mj-cs"/>
          <a:sym typeface="Arial Narrow" panose="020B0606020202030204" pitchFamily="34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rgbClr val="004F8F"/>
          </a:solidFill>
          <a:latin typeface="Arial Narrow" panose="020B0606020202030204" pitchFamily="34" charset="0"/>
          <a:ea typeface="Arial Narrow" panose="020B0606020202030204" pitchFamily="34" charset="0"/>
          <a:cs typeface="Arial Narrow" panose="020B0606020202030204" pitchFamily="34" charset="0"/>
          <a:sym typeface="Arial Narrow" panose="020B0606020202030204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rgbClr val="004F8F"/>
          </a:solidFill>
          <a:latin typeface="Arial Narrow" panose="020B0606020202030204" pitchFamily="34" charset="0"/>
          <a:ea typeface="Arial Narrow" panose="020B0606020202030204" pitchFamily="34" charset="0"/>
          <a:cs typeface="Arial Narrow" panose="020B0606020202030204" pitchFamily="34" charset="0"/>
          <a:sym typeface="Arial Narrow" panose="020B0606020202030204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rgbClr val="004F8F"/>
          </a:solidFill>
          <a:latin typeface="Arial Narrow" panose="020B0606020202030204" pitchFamily="34" charset="0"/>
          <a:ea typeface="Arial Narrow" panose="020B0606020202030204" pitchFamily="34" charset="0"/>
          <a:cs typeface="Arial Narrow" panose="020B0606020202030204" pitchFamily="34" charset="0"/>
          <a:sym typeface="Arial Narrow" panose="020B0606020202030204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rgbClr val="004F8F"/>
          </a:solidFill>
          <a:latin typeface="Arial Narrow" panose="020B0606020202030204" pitchFamily="34" charset="0"/>
          <a:ea typeface="Arial Narrow" panose="020B0606020202030204" pitchFamily="34" charset="0"/>
          <a:cs typeface="Arial Narrow" panose="020B0606020202030204" pitchFamily="34" charset="0"/>
          <a:sym typeface="Arial Narrow" panose="020B0606020202030204" pitchFamily="34" charset="0"/>
        </a:defRPr>
      </a:lvl5pPr>
      <a:lvl6pPr marL="457200" algn="l" rtl="0" fontAlgn="base" hangingPunct="0">
        <a:spcBef>
          <a:spcPct val="0"/>
        </a:spcBef>
        <a:spcAft>
          <a:spcPct val="0"/>
        </a:spcAft>
        <a:defRPr sz="4400">
          <a:solidFill>
            <a:srgbClr val="004F8F"/>
          </a:solidFill>
          <a:latin typeface="Arial Narrow" panose="020B0606020202030204" pitchFamily="34" charset="0"/>
          <a:ea typeface="Arial Narrow" panose="020B0606020202030204" pitchFamily="34" charset="0"/>
          <a:cs typeface="Arial Narrow" panose="020B0606020202030204" pitchFamily="34" charset="0"/>
          <a:sym typeface="Arial Narrow" panose="020B0606020202030204" pitchFamily="34" charset="0"/>
        </a:defRPr>
      </a:lvl6pPr>
      <a:lvl7pPr marL="914400" algn="l" rtl="0" fontAlgn="base" hangingPunct="0">
        <a:spcBef>
          <a:spcPct val="0"/>
        </a:spcBef>
        <a:spcAft>
          <a:spcPct val="0"/>
        </a:spcAft>
        <a:defRPr sz="4400">
          <a:solidFill>
            <a:srgbClr val="004F8F"/>
          </a:solidFill>
          <a:latin typeface="Arial Narrow" panose="020B0606020202030204" pitchFamily="34" charset="0"/>
          <a:ea typeface="Arial Narrow" panose="020B0606020202030204" pitchFamily="34" charset="0"/>
          <a:cs typeface="Arial Narrow" panose="020B0606020202030204" pitchFamily="34" charset="0"/>
          <a:sym typeface="Arial Narrow" panose="020B0606020202030204" pitchFamily="34" charset="0"/>
        </a:defRPr>
      </a:lvl7pPr>
      <a:lvl8pPr marL="1371600" algn="l" rtl="0" fontAlgn="base" hangingPunct="0">
        <a:spcBef>
          <a:spcPct val="0"/>
        </a:spcBef>
        <a:spcAft>
          <a:spcPct val="0"/>
        </a:spcAft>
        <a:defRPr sz="4400">
          <a:solidFill>
            <a:srgbClr val="004F8F"/>
          </a:solidFill>
          <a:latin typeface="Arial Narrow" panose="020B0606020202030204" pitchFamily="34" charset="0"/>
          <a:ea typeface="Arial Narrow" panose="020B0606020202030204" pitchFamily="34" charset="0"/>
          <a:cs typeface="Arial Narrow" panose="020B0606020202030204" pitchFamily="34" charset="0"/>
          <a:sym typeface="Arial Narrow" panose="020B0606020202030204" pitchFamily="34" charset="0"/>
        </a:defRPr>
      </a:lvl8pPr>
      <a:lvl9pPr marL="1828800" algn="l" rtl="0" fontAlgn="base" hangingPunct="0">
        <a:spcBef>
          <a:spcPct val="0"/>
        </a:spcBef>
        <a:spcAft>
          <a:spcPct val="0"/>
        </a:spcAft>
        <a:defRPr sz="4400">
          <a:solidFill>
            <a:srgbClr val="004F8F"/>
          </a:solidFill>
          <a:latin typeface="Arial Narrow" panose="020B0606020202030204" pitchFamily="34" charset="0"/>
          <a:ea typeface="Arial Narrow" panose="020B0606020202030204" pitchFamily="34" charset="0"/>
          <a:cs typeface="Arial Narrow" panose="020B0606020202030204" pitchFamily="34" charset="0"/>
          <a:sym typeface="Arial Narrow" panose="020B0606020202030204" pitchFamily="34" charset="0"/>
        </a:defRPr>
      </a:lvl9pPr>
    </p:titleStyle>
    <p:bodyStyle>
      <a:lvl1pPr marL="342900" indent="-342900" algn="l" rtl="0" eaLnBrk="0" fontAlgn="base" hangingPunct="0">
        <a:spcBef>
          <a:spcPts val="300"/>
        </a:spcBef>
        <a:spcAft>
          <a:spcPct val="0"/>
        </a:spcAft>
        <a:defRPr sz="4400" kern="1200">
          <a:solidFill>
            <a:srgbClr val="000000"/>
          </a:solidFill>
          <a:latin typeface="Arial Narrow" panose="020B0606020202030204" pitchFamily="34" charset="0"/>
          <a:ea typeface="+mn-ea"/>
          <a:cs typeface="+mn-cs"/>
          <a:sym typeface="Arial" panose="020B0604020202020204" pitchFamily="34" charset="0"/>
        </a:defRPr>
      </a:lvl1pPr>
      <a:lvl2pPr marL="654050" indent="-473075" algn="l" rtl="0" eaLnBrk="0" fontAlgn="base" hangingPunct="0">
        <a:spcBef>
          <a:spcPts val="300"/>
        </a:spcBef>
        <a:spcAft>
          <a:spcPct val="0"/>
        </a:spcAft>
        <a:buSzPct val="100000"/>
        <a:buChar char="•"/>
        <a:defRPr sz="4400" kern="1200">
          <a:solidFill>
            <a:srgbClr val="000000"/>
          </a:solidFill>
          <a:latin typeface="Arial Narrow" panose="020B0606020202030204" pitchFamily="34" charset="0"/>
          <a:ea typeface="+mn-ea"/>
          <a:cs typeface="+mn-cs"/>
          <a:sym typeface="Arial" panose="020B0604020202020204" pitchFamily="34" charset="0"/>
        </a:defRPr>
      </a:lvl2pPr>
      <a:lvl3pPr marL="928688" indent="-482600" algn="l" rtl="0" eaLnBrk="0" fontAlgn="base" hangingPunct="0">
        <a:spcBef>
          <a:spcPts val="300"/>
        </a:spcBef>
        <a:spcAft>
          <a:spcPct val="0"/>
        </a:spcAft>
        <a:buSzPct val="100000"/>
        <a:buChar char="–"/>
        <a:defRPr sz="4400" kern="1200">
          <a:solidFill>
            <a:srgbClr val="000000"/>
          </a:solidFill>
          <a:latin typeface="Arial Narrow" panose="020B0606020202030204" pitchFamily="34" charset="0"/>
          <a:ea typeface="+mn-ea"/>
          <a:cs typeface="+mn-cs"/>
          <a:sym typeface="Arial" panose="020B0604020202020204" pitchFamily="34" charset="0"/>
        </a:defRPr>
      </a:lvl3pPr>
      <a:lvl4pPr marL="1196975" indent="-482600" algn="l" rtl="0" eaLnBrk="0" fontAlgn="base" hangingPunct="0">
        <a:spcBef>
          <a:spcPts val="300"/>
        </a:spcBef>
        <a:spcAft>
          <a:spcPct val="0"/>
        </a:spcAft>
        <a:buSzPct val="100000"/>
        <a:buChar char="–"/>
        <a:defRPr sz="4400" kern="1200">
          <a:solidFill>
            <a:srgbClr val="000000"/>
          </a:solidFill>
          <a:latin typeface="Arial Narrow" panose="020B0606020202030204" pitchFamily="34" charset="0"/>
          <a:ea typeface="+mn-ea"/>
          <a:cs typeface="+mn-cs"/>
          <a:sym typeface="Arial" panose="020B0604020202020204" pitchFamily="34" charset="0"/>
        </a:defRPr>
      </a:lvl4pPr>
      <a:lvl5pPr marL="1465263" indent="-476250" algn="l" rtl="0" eaLnBrk="0" fontAlgn="base" hangingPunct="0">
        <a:spcBef>
          <a:spcPts val="300"/>
        </a:spcBef>
        <a:spcAft>
          <a:spcPct val="0"/>
        </a:spcAft>
        <a:buSzPct val="100000"/>
        <a:buChar char="–"/>
        <a:defRPr sz="4400" kern="1200">
          <a:solidFill>
            <a:srgbClr val="000000"/>
          </a:solidFill>
          <a:latin typeface="Arial Narrow" panose="020B0606020202030204" pitchFamily="34" charset="0"/>
          <a:ea typeface="+mn-ea"/>
          <a:cs typeface="+mn-cs"/>
          <a:sym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_TP3bDSOaG8?feature=oembed" TargetMode="Externa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br>
              <a:rPr lang="de-DE" dirty="0"/>
            </a:br>
            <a:r>
              <a:rPr lang="de-DE" dirty="0"/>
              <a:t>Die technischen Aspekte von SANE im Frankfurter Lehrprojekt relithek.de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/>
              <a:t>Alexander Radej</a:t>
            </a:r>
          </a:p>
        </p:txBody>
      </p:sp>
    </p:spTree>
    <p:extLst>
      <p:ext uri="{BB962C8B-B14F-4D97-AF65-F5344CB8AC3E}">
        <p14:creationId xmlns:p14="http://schemas.microsoft.com/office/powerpoint/2010/main" val="40632167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9" name="Inhaltsplatzhalter 8"/>
          <p:cNvSpPr>
            <a:spLocks noGrp="1"/>
          </p:cNvSpPr>
          <p:nvPr>
            <p:ph idx="12"/>
          </p:nvPr>
        </p:nvSpPr>
        <p:spPr/>
        <p:txBody>
          <a:bodyPr/>
          <a:lstStyle/>
          <a:p>
            <a:r>
              <a:rPr lang="de-DE" dirty="0"/>
              <a:t>Übersicht</a:t>
            </a:r>
          </a:p>
          <a:p>
            <a:endParaRPr lang="de-DE" dirty="0"/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de-DE" dirty="0"/>
              <a:t>Übersicht über das Tool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de-DE" dirty="0"/>
              <a:t>Prozess der Entwicklung des Tools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de-DE" dirty="0"/>
              <a:t>Probleme bei der Erstellung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de-DE" dirty="0"/>
              <a:t>Feedback</a:t>
            </a:r>
          </a:p>
        </p:txBody>
      </p:sp>
      <p:sp>
        <p:nvSpPr>
          <p:cNvPr id="8" name="Titel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Die technischen Aspekte von SANE im Frankfurter Lehrprojekt relithek.de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79B608-30BF-4780-AD74-2A39D90104E2}" type="slidenum">
              <a:rPr lang="de-DE" altLang="de-DE" smtClean="0"/>
              <a:pPr/>
              <a:t>2</a:t>
            </a:fld>
            <a:endParaRPr lang="de-DE" altLang="de-DE" dirty="0"/>
          </a:p>
        </p:txBody>
      </p:sp>
    </p:spTree>
    <p:extLst>
      <p:ext uri="{BB962C8B-B14F-4D97-AF65-F5344CB8AC3E}">
        <p14:creationId xmlns:p14="http://schemas.microsoft.com/office/powerpoint/2010/main" val="37747555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F27DEC73-D27C-7A8F-EA41-7D940B2E5A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de-DE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4C8C18E3-0E6A-4213-8D06-B5A657C76940}"/>
              </a:ext>
            </a:extLst>
          </p:cNvPr>
          <p:cNvSpPr>
            <a:spLocks noGrp="1"/>
          </p:cNvSpPr>
          <p:nvPr>
            <p:ph idx="12"/>
          </p:nvPr>
        </p:nvSpPr>
        <p:spPr/>
        <p:txBody>
          <a:bodyPr/>
          <a:lstStyle/>
          <a:p>
            <a:r>
              <a:rPr lang="de-DE" b="1" dirty="0" err="1"/>
              <a:t>Erklärfilme</a:t>
            </a:r>
            <a:r>
              <a:rPr lang="de-DE" b="1" dirty="0"/>
              <a:t> verstehen</a:t>
            </a:r>
          </a:p>
          <a:p>
            <a:r>
              <a:rPr lang="de-DE" dirty="0" err="1"/>
              <a:t>Erklärfilme</a:t>
            </a:r>
            <a:r>
              <a:rPr lang="de-DE" dirty="0"/>
              <a:t> sind von ihrer Machart her komplex und vielschichtig. SANE hilft, </a:t>
            </a:r>
            <a:r>
              <a:rPr lang="de-DE" dirty="0" err="1"/>
              <a:t>Erklärfilme</a:t>
            </a:r>
            <a:r>
              <a:rPr lang="de-DE" dirty="0"/>
              <a:t> zu verstehen.</a:t>
            </a:r>
          </a:p>
          <a:p>
            <a:endParaRPr lang="de-DE" dirty="0"/>
          </a:p>
          <a:p>
            <a:r>
              <a:rPr lang="de-DE" b="1" dirty="0"/>
              <a:t>Online lernen</a:t>
            </a:r>
          </a:p>
          <a:p>
            <a:r>
              <a:rPr lang="de-DE" dirty="0"/>
              <a:t>Das Selbstlerntool ist barrierefrei, flexibel einsetzbar und motiviert durch automatisiertes Feedback.</a:t>
            </a:r>
          </a:p>
          <a:p>
            <a:endParaRPr lang="de-DE" dirty="0"/>
          </a:p>
          <a:p>
            <a:r>
              <a:rPr lang="de-DE" b="1" dirty="0"/>
              <a:t>Anwenden</a:t>
            </a:r>
            <a:r>
              <a:rPr lang="de-DE" dirty="0"/>
              <a:t> 	– Analysekategorien für </a:t>
            </a:r>
            <a:r>
              <a:rPr lang="de-DE" dirty="0" err="1"/>
              <a:t>Erklärfilme</a:t>
            </a:r>
            <a:r>
              <a:rPr lang="de-DE" dirty="0"/>
              <a:t> kennenlernen und anwenden.</a:t>
            </a:r>
          </a:p>
          <a:p>
            <a:r>
              <a:rPr lang="de-DE" b="1" dirty="0"/>
              <a:t>Forschen</a:t>
            </a:r>
            <a:r>
              <a:rPr lang="de-DE" dirty="0"/>
              <a:t> 	– Eigene Filme evaluieren und diskutieren.</a:t>
            </a:r>
          </a:p>
          <a:p>
            <a:r>
              <a:rPr lang="de-DE" b="1" dirty="0"/>
              <a:t>Prüfen</a:t>
            </a:r>
            <a:r>
              <a:rPr lang="de-DE" dirty="0"/>
              <a:t> 		– Peer-Feedback geben und </a:t>
            </a:r>
            <a:r>
              <a:rPr lang="de-DE"/>
              <a:t>Tests absolvieren.</a:t>
            </a:r>
            <a:endParaRPr lang="de-DE" dirty="0"/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512CDF9C-A998-E1AA-019C-CFDB9B55D1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Die technischen Aspekte von SANE im Frankfurter Lehrprojekt relithek.de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74F33922-A968-A76E-A4E1-FB6DE66D457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D79B608-30BF-4780-AD74-2A39D90104E2}" type="slidenum">
              <a:rPr lang="de-DE" altLang="de-DE" smtClean="0"/>
              <a:pPr>
                <a:defRPr/>
              </a:pPr>
              <a:t>3</a:t>
            </a:fld>
            <a:endParaRPr lang="de-DE" altLang="de-DE" dirty="0"/>
          </a:p>
        </p:txBody>
      </p:sp>
    </p:spTree>
    <p:extLst>
      <p:ext uri="{BB962C8B-B14F-4D97-AF65-F5344CB8AC3E}">
        <p14:creationId xmlns:p14="http://schemas.microsoft.com/office/powerpoint/2010/main" val="38386359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9" name="Inhaltsplatzhalter 8"/>
          <p:cNvSpPr>
            <a:spLocks noGrp="1"/>
          </p:cNvSpPr>
          <p:nvPr>
            <p:ph idx="12"/>
          </p:nvPr>
        </p:nvSpPr>
        <p:spPr/>
        <p:txBody>
          <a:bodyPr/>
          <a:lstStyle/>
          <a:p>
            <a:r>
              <a:rPr lang="de-DE" dirty="0"/>
              <a:t>Übersicht über das Tool</a:t>
            </a:r>
          </a:p>
          <a:p>
            <a:endParaRPr lang="de-DE" dirty="0"/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de-DE" dirty="0"/>
              <a:t>Einführungsvideo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de-DE" dirty="0"/>
              <a:t>Lektion 1 – 4 – Ambivalente Narrative (Storytelling) analysieren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de-DE" dirty="0"/>
              <a:t>Lektion 5 – 8 – Anhand von Beispielen Machart der </a:t>
            </a:r>
            <a:r>
              <a:rPr lang="de-DE" dirty="0" err="1"/>
              <a:t>Erklärfilme</a:t>
            </a:r>
            <a:r>
              <a:rPr lang="de-DE" dirty="0"/>
              <a:t> kennenlernen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de-DE" dirty="0"/>
              <a:t>Laboratory – Peer-Feedback mit Analysebogen und </a:t>
            </a:r>
            <a:r>
              <a:rPr lang="de-DE" dirty="0" err="1"/>
              <a:t>Wikieintrag</a:t>
            </a:r>
            <a:endParaRPr lang="de-DE" dirty="0"/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de-DE" dirty="0"/>
              <a:t>Feedback zum Kurs</a:t>
            </a:r>
          </a:p>
        </p:txBody>
      </p:sp>
      <p:sp>
        <p:nvSpPr>
          <p:cNvPr id="8" name="Titel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Die technischen Aspekte von SANE im Frankfurter Lehrprojekt relithek.de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79B608-30BF-4780-AD74-2A39D90104E2}" type="slidenum">
              <a:rPr lang="de-DE" altLang="de-DE" smtClean="0"/>
              <a:pPr/>
              <a:t>4</a:t>
            </a:fld>
            <a:endParaRPr lang="de-DE" altLang="de-DE" dirty="0"/>
          </a:p>
        </p:txBody>
      </p:sp>
    </p:spTree>
    <p:extLst>
      <p:ext uri="{BB962C8B-B14F-4D97-AF65-F5344CB8AC3E}">
        <p14:creationId xmlns:p14="http://schemas.microsoft.com/office/powerpoint/2010/main" val="17213069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D6C4D3C7-D742-77D0-B7E8-C4B4619752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de-DE" dirty="0"/>
          </a:p>
        </p:txBody>
      </p:sp>
      <p:pic>
        <p:nvPicPr>
          <p:cNvPr id="7" name="Onlinemedien 6" title="Einführung zum Selbstlerntool für Ambivalente Narrative in Erklärfilmen (SANE)">
            <a:hlinkClick r:id="" action="ppaction://media"/>
            <a:extLst>
              <a:ext uri="{FF2B5EF4-FFF2-40B4-BE49-F238E27FC236}">
                <a16:creationId xmlns:a16="http://schemas.microsoft.com/office/drawing/2014/main" id="{C77B45EA-D3D2-B79E-2EF3-6706918391C2}"/>
              </a:ext>
            </a:extLst>
          </p:cNvPr>
          <p:cNvPicPr>
            <a:picLocks noGrp="1" noRot="1" noChangeAspect="1"/>
          </p:cNvPicPr>
          <p:nvPr>
            <p:ph idx="12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1925878" y="2177480"/>
            <a:ext cx="19217824" cy="10857607"/>
          </a:xfrm>
          <a:prstGeom prst="rect">
            <a:avLst/>
          </a:prstGeom>
        </p:spPr>
      </p:pic>
      <p:sp>
        <p:nvSpPr>
          <p:cNvPr id="4" name="Titel 3">
            <a:extLst>
              <a:ext uri="{FF2B5EF4-FFF2-40B4-BE49-F238E27FC236}">
                <a16:creationId xmlns:a16="http://schemas.microsoft.com/office/drawing/2014/main" id="{F7E0EF6B-850D-C323-C890-8D73B165D3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Die technischen Aspekte von SANE im Frankfurter Lehrprojekt relithek.de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10B6A805-87D3-A58E-0684-39371C49E62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D79B608-30BF-4780-AD74-2A39D90104E2}" type="slidenum">
              <a:rPr lang="de-DE" altLang="de-DE" smtClean="0"/>
              <a:pPr>
                <a:defRPr/>
              </a:pPr>
              <a:t>5</a:t>
            </a:fld>
            <a:endParaRPr lang="de-DE" altLang="de-DE" dirty="0"/>
          </a:p>
        </p:txBody>
      </p:sp>
    </p:spTree>
    <p:extLst>
      <p:ext uri="{BB962C8B-B14F-4D97-AF65-F5344CB8AC3E}">
        <p14:creationId xmlns:p14="http://schemas.microsoft.com/office/powerpoint/2010/main" val="20943594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7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4D933A39-ACB6-250A-1174-36FC6F8A2E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de-DE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7C374675-97C0-A05F-E274-704C1F70A71A}"/>
              </a:ext>
            </a:extLst>
          </p:cNvPr>
          <p:cNvSpPr>
            <a:spLocks noGrp="1"/>
          </p:cNvSpPr>
          <p:nvPr>
            <p:ph idx="12"/>
          </p:nvPr>
        </p:nvSpPr>
        <p:spPr/>
        <p:txBody>
          <a:bodyPr/>
          <a:lstStyle/>
          <a:p>
            <a:r>
              <a:rPr lang="de-DE" dirty="0"/>
              <a:t>Prozess der Entwicklung des Tools</a:t>
            </a:r>
          </a:p>
          <a:p>
            <a:endParaRPr lang="de-DE" dirty="0"/>
          </a:p>
          <a:p>
            <a:pPr marL="742950" indent="-742950">
              <a:buFont typeface="+mj-lt"/>
              <a:buAutoNum type="arabicPeriod"/>
            </a:pPr>
            <a:r>
              <a:rPr lang="de-DE" dirty="0"/>
              <a:t>Literaturrecherche zum Thema Erklärvideos – Entstehung einer Citavi Datenbank</a:t>
            </a:r>
          </a:p>
          <a:p>
            <a:pPr marL="742950" indent="-742950">
              <a:buFont typeface="+mj-lt"/>
              <a:buAutoNum type="arabicPeriod"/>
            </a:pPr>
            <a:r>
              <a:rPr lang="de-DE" dirty="0" err="1"/>
              <a:t>Erklärfilmrecherche</a:t>
            </a:r>
            <a:r>
              <a:rPr lang="de-DE" dirty="0"/>
              <a:t> – Erstellung einer Datenbank auf </a:t>
            </a:r>
            <a:r>
              <a:rPr lang="de-DE" dirty="0" err="1"/>
              <a:t>Heurist</a:t>
            </a:r>
            <a:endParaRPr lang="de-DE" dirty="0"/>
          </a:p>
          <a:p>
            <a:pPr marL="742950" indent="-742950">
              <a:buFont typeface="+mj-lt"/>
              <a:buAutoNum type="arabicPeriod"/>
            </a:pPr>
            <a:r>
              <a:rPr lang="de-DE" dirty="0"/>
              <a:t>Kategorisierung der </a:t>
            </a:r>
            <a:r>
              <a:rPr lang="de-DE" dirty="0" err="1"/>
              <a:t>Erklärfilme</a:t>
            </a:r>
            <a:r>
              <a:rPr lang="de-DE" dirty="0"/>
              <a:t> nach </a:t>
            </a:r>
          </a:p>
          <a:p>
            <a:pPr marL="1397000" lvl="1" indent="-742950"/>
            <a:r>
              <a:rPr lang="de-DE" dirty="0"/>
              <a:t>Kreative Umsetzung</a:t>
            </a:r>
          </a:p>
          <a:p>
            <a:pPr marL="1397000" lvl="1" indent="-742950"/>
            <a:r>
              <a:rPr lang="de-DE" dirty="0"/>
              <a:t>Konstruktion und Reflexion der Erzählung</a:t>
            </a:r>
          </a:p>
          <a:p>
            <a:pPr marL="1397000" lvl="1" indent="-742950"/>
            <a:r>
              <a:rPr lang="de-DE" dirty="0"/>
              <a:t>Art und Weise der kognitiven Gestaltung</a:t>
            </a:r>
          </a:p>
          <a:p>
            <a:pPr marL="1397000" lvl="1" indent="-742950"/>
            <a:r>
              <a:rPr lang="de-DE" dirty="0" err="1"/>
              <a:t>SchülerInnenbezug</a:t>
            </a:r>
            <a:r>
              <a:rPr lang="de-DE" dirty="0"/>
              <a:t> und Niveau</a:t>
            </a:r>
          </a:p>
          <a:p>
            <a:pPr marL="1397000" lvl="1" indent="-742950"/>
            <a:r>
              <a:rPr lang="de-DE" dirty="0"/>
              <a:t>Themen und Transparenz</a:t>
            </a:r>
          </a:p>
          <a:p>
            <a:pPr marL="742950" indent="-742950">
              <a:buFont typeface="+mj-lt"/>
              <a:buAutoNum type="arabicPeriod"/>
            </a:pPr>
            <a:r>
              <a:rPr lang="de-DE" dirty="0"/>
              <a:t>Erstellung des Selbstlerntools auf </a:t>
            </a:r>
            <a:r>
              <a:rPr lang="de-DE" dirty="0" err="1"/>
              <a:t>Moodle</a:t>
            </a:r>
            <a:r>
              <a:rPr lang="de-DE" dirty="0"/>
              <a:t> – Fertigstellung des Peer-Feedbacks</a:t>
            </a:r>
          </a:p>
          <a:p>
            <a:pPr marL="742950" indent="-742950">
              <a:buFont typeface="+mj-lt"/>
              <a:buAutoNum type="arabicPeriod"/>
            </a:pPr>
            <a:r>
              <a:rPr lang="de-DE" dirty="0"/>
              <a:t>Übertragung des Selbstlerntools auf OLAT – Fertigstellung der Aufgaben</a:t>
            </a:r>
          </a:p>
          <a:p>
            <a:pPr marL="742950" indent="-742950">
              <a:buFont typeface="+mj-lt"/>
              <a:buAutoNum type="arabicPeriod"/>
            </a:pPr>
            <a:r>
              <a:rPr lang="de-DE" dirty="0"/>
              <a:t>Erstellung einzelner Erklärvideos zu jeder Lektion</a:t>
            </a:r>
          </a:p>
          <a:p>
            <a:pPr marL="742950" indent="-742950">
              <a:buFont typeface="+mj-lt"/>
              <a:buAutoNum type="arabicPeriod"/>
            </a:pPr>
            <a:r>
              <a:rPr lang="de-DE" dirty="0"/>
              <a:t>Erstellung des Feedbacks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endParaRPr lang="de-DE" dirty="0"/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959F98DD-35AF-0ADE-42A8-24725F82C2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Die technischen Aspekte von SANE im Frankfurter Lehrprojekt relithek.de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7C933F3A-9CA0-BEE1-72CD-200027057F1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D79B608-30BF-4780-AD74-2A39D90104E2}" type="slidenum">
              <a:rPr lang="de-DE" altLang="de-DE" smtClean="0"/>
              <a:pPr>
                <a:defRPr/>
              </a:pPr>
              <a:t>6</a:t>
            </a:fld>
            <a:endParaRPr lang="de-DE" altLang="de-DE" dirty="0"/>
          </a:p>
        </p:txBody>
      </p:sp>
    </p:spTree>
    <p:extLst>
      <p:ext uri="{BB962C8B-B14F-4D97-AF65-F5344CB8AC3E}">
        <p14:creationId xmlns:p14="http://schemas.microsoft.com/office/powerpoint/2010/main" val="338711664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4D933A39-ACB6-250A-1174-36FC6F8A2E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de-DE" dirty="0"/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959F98DD-35AF-0ADE-42A8-24725F82C2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Die technischen Aspekte von SANE im Frankfurter Lehrprojekt relithek.de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7C933F3A-9CA0-BEE1-72CD-200027057F1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D79B608-30BF-4780-AD74-2A39D90104E2}" type="slidenum">
              <a:rPr lang="de-DE" altLang="de-DE" smtClean="0"/>
              <a:pPr>
                <a:defRPr/>
              </a:pPr>
              <a:t>7</a:t>
            </a:fld>
            <a:endParaRPr lang="de-DE" altLang="de-DE" dirty="0"/>
          </a:p>
        </p:txBody>
      </p:sp>
      <p:sp>
        <p:nvSpPr>
          <p:cNvPr id="8" name="Inhaltsplatzhalter 7">
            <a:extLst>
              <a:ext uri="{FF2B5EF4-FFF2-40B4-BE49-F238E27FC236}">
                <a16:creationId xmlns:a16="http://schemas.microsoft.com/office/drawing/2014/main" id="{1AB117D2-B15A-63A4-CA7F-91BFE025DF62}"/>
              </a:ext>
            </a:extLst>
          </p:cNvPr>
          <p:cNvSpPr>
            <a:spLocks noGrp="1"/>
          </p:cNvSpPr>
          <p:nvPr>
            <p:ph idx="12"/>
          </p:nvPr>
        </p:nvSpPr>
        <p:spPr/>
        <p:txBody>
          <a:bodyPr/>
          <a:lstStyle/>
          <a:p>
            <a:r>
              <a:rPr lang="de-DE" dirty="0"/>
              <a:t>Probleme bei der Erstellung</a:t>
            </a:r>
          </a:p>
          <a:p>
            <a:endParaRPr lang="de-DE" dirty="0"/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de-DE" dirty="0"/>
              <a:t>Frage nach der Wissenschaftlichkeit der Aufgaben</a:t>
            </a:r>
          </a:p>
          <a:p>
            <a:pPr marL="1225550" lvl="1" indent="-571500">
              <a:buFont typeface="Wingdings" panose="05000000000000000000" pitchFamily="2" charset="2"/>
              <a:buChar char="Ø"/>
            </a:pPr>
            <a:r>
              <a:rPr lang="de-DE" dirty="0"/>
              <a:t>Klassische Rechercheaufgaben und Fragen zu wissenschaftlichen Texten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de-DE" dirty="0"/>
              <a:t>Analoges Modell der Lernaufgaben </a:t>
            </a:r>
          </a:p>
          <a:p>
            <a:pPr marL="1225550" lvl="1" indent="-571500">
              <a:buFont typeface="Wingdings" panose="05000000000000000000" pitchFamily="2" charset="2"/>
              <a:buChar char="Ø"/>
            </a:pPr>
            <a:r>
              <a:rPr lang="de-DE" dirty="0"/>
              <a:t>Lösung: Erstellung der Erklärvideos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de-DE" dirty="0"/>
              <a:t>Motivation der Absolvierung des Selbstlerntools </a:t>
            </a:r>
          </a:p>
          <a:p>
            <a:pPr marL="1225550" lvl="1" indent="-571500">
              <a:buFont typeface="Wingdings" panose="05000000000000000000" pitchFamily="2" charset="2"/>
              <a:buChar char="Ø"/>
            </a:pPr>
            <a:r>
              <a:rPr lang="de-DE" dirty="0"/>
              <a:t>Lösung: Datenbank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de-DE" dirty="0" err="1"/>
              <a:t>Moodle</a:t>
            </a:r>
            <a:r>
              <a:rPr lang="de-DE" dirty="0"/>
              <a:t> bietet keine abwechslungsreiche Aufgaben</a:t>
            </a:r>
          </a:p>
          <a:p>
            <a:pPr marL="1225550" lvl="1" indent="-571500">
              <a:buFont typeface="Wingdings" panose="05000000000000000000" pitchFamily="2" charset="2"/>
              <a:buChar char="Ø"/>
            </a:pPr>
            <a:r>
              <a:rPr lang="de-DE" dirty="0"/>
              <a:t>Umzug auf OLAT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de-DE" dirty="0"/>
              <a:t>Einbindung von Videos auf OLAT</a:t>
            </a:r>
          </a:p>
          <a:p>
            <a:pPr marL="1225550" lvl="1" indent="-571500">
              <a:buFont typeface="Wingdings" panose="05000000000000000000" pitchFamily="2" charset="2"/>
              <a:buChar char="Ø"/>
            </a:pPr>
            <a:r>
              <a:rPr lang="de-DE" dirty="0"/>
              <a:t>Noch keine Lösung.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de-DE" dirty="0"/>
              <a:t>Benutzerunfreundliche Oberfläche von OLAT</a:t>
            </a:r>
          </a:p>
        </p:txBody>
      </p:sp>
    </p:spTree>
    <p:extLst>
      <p:ext uri="{BB962C8B-B14F-4D97-AF65-F5344CB8AC3E}">
        <p14:creationId xmlns:p14="http://schemas.microsoft.com/office/powerpoint/2010/main" val="24951124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4D933A39-ACB6-250A-1174-36FC6F8A2E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de-DE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7C374675-97C0-A05F-E274-704C1F70A71A}"/>
              </a:ext>
            </a:extLst>
          </p:cNvPr>
          <p:cNvSpPr>
            <a:spLocks noGrp="1"/>
          </p:cNvSpPr>
          <p:nvPr>
            <p:ph idx="12"/>
          </p:nvPr>
        </p:nvSpPr>
        <p:spPr>
          <a:xfrm>
            <a:off x="1894857" y="2970213"/>
            <a:ext cx="8280920" cy="9848850"/>
          </a:xfrm>
        </p:spPr>
        <p:txBody>
          <a:bodyPr/>
          <a:lstStyle/>
          <a:p>
            <a:endParaRPr lang="de-DE" dirty="0"/>
          </a:p>
          <a:p>
            <a:endParaRPr lang="de-DE" dirty="0"/>
          </a:p>
          <a:p>
            <a:pPr algn="ctr"/>
            <a:r>
              <a:rPr lang="de-DE" sz="8000" dirty="0"/>
              <a:t>Tool austesten unter: sane-digital.de</a:t>
            </a:r>
          </a:p>
          <a:p>
            <a:pPr algn="ctr"/>
            <a:endParaRPr lang="de-DE" sz="8000" dirty="0"/>
          </a:p>
          <a:p>
            <a:pPr algn="ctr"/>
            <a:endParaRPr lang="de-DE" sz="8000" dirty="0"/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959F98DD-35AF-0ADE-42A8-24725F82C2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Die technischen Aspekte von SANE im Frankfurter Lehrprojekt relithek.de</a:t>
            </a:r>
            <a:endParaRPr lang="de-DE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7C933F3A-9CA0-BEE1-72CD-200027057F1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D79B608-30BF-4780-AD74-2A39D90104E2}" type="slidenum">
              <a:rPr lang="de-DE" altLang="de-DE" smtClean="0"/>
              <a:pPr>
                <a:defRPr/>
              </a:pPr>
              <a:t>8</a:t>
            </a:fld>
            <a:endParaRPr lang="de-DE" altLang="de-DE" dirty="0"/>
          </a:p>
        </p:txBody>
      </p:sp>
      <p:pic>
        <p:nvPicPr>
          <p:cNvPr id="11" name="Grafik 10">
            <a:extLst>
              <a:ext uri="{FF2B5EF4-FFF2-40B4-BE49-F238E27FC236}">
                <a16:creationId xmlns:a16="http://schemas.microsoft.com/office/drawing/2014/main" id="{A018D190-8C3D-8C11-05DF-CFFAE02740E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04095" y="2321522"/>
            <a:ext cx="10945216" cy="109452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9934866"/>
      </p:ext>
    </p:extLst>
  </p:cSld>
  <p:clrMapOvr>
    <a:masterClrMapping/>
  </p:clrMapOvr>
</p:sld>
</file>

<file path=ppt/theme/theme1.xml><?xml version="1.0" encoding="utf-8"?>
<a:theme xmlns:a="http://schemas.openxmlformats.org/drawingml/2006/main" name="GU-Design">
  <a:themeElements>
    <a:clrScheme name="GU Farben">
      <a:dk1>
        <a:srgbClr val="00618F"/>
      </a:dk1>
      <a:lt1>
        <a:srgbClr val="FFFFFF"/>
      </a:lt1>
      <a:dk2>
        <a:srgbClr val="4D4B46"/>
      </a:dk2>
      <a:lt2>
        <a:srgbClr val="F8F6F5"/>
      </a:lt2>
      <a:accent1>
        <a:srgbClr val="00618F"/>
      </a:accent1>
      <a:accent2>
        <a:srgbClr val="E4E3DD"/>
      </a:accent2>
      <a:accent3>
        <a:srgbClr val="A5AB52"/>
      </a:accent3>
      <a:accent4>
        <a:srgbClr val="4D4B46"/>
      </a:accent4>
      <a:accent5>
        <a:srgbClr val="B3062C"/>
      </a:accent5>
      <a:accent6>
        <a:srgbClr val="C96215"/>
      </a:accent6>
      <a:hlink>
        <a:srgbClr val="48A9DA"/>
      </a:hlink>
      <a:folHlink>
        <a:srgbClr val="00618F"/>
      </a:folHlink>
    </a:clrScheme>
    <a:fontScheme name="Goethe-Schriften">
      <a:majorFont>
        <a:latin typeface="Arial Narrow"/>
        <a:ea typeface="Arial Narrow"/>
        <a:cs typeface="Arial Narrow"/>
      </a:majorFont>
      <a:minorFont>
        <a:latin typeface="Arial Narrow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50800" cap="flat" cmpd="sng" algn="ctr">
          <a:solidFill>
            <a:srgbClr val="004F8F"/>
          </a:solidFill>
          <a:prstDash val="solid"/>
          <a:bevel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91440" rIns="91440" bIns="9144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altLang="de-DE" sz="2800" b="0" i="0" u="none" strike="noStrike" cap="none" normalizeH="0" baseline="0" smtClean="0">
            <a:ln>
              <a:noFill/>
            </a:ln>
            <a:solidFill>
              <a:srgbClr val="004F8F"/>
            </a:solidFill>
            <a:effectLst/>
            <a:latin typeface="Georgia" panose="02040502050405020303" pitchFamily="18" charset="0"/>
            <a:ea typeface="Georgia" panose="02040502050405020303" pitchFamily="18" charset="0"/>
            <a:cs typeface="Georgia" panose="02040502050405020303" pitchFamily="18" charset="0"/>
            <a:sym typeface="Georgia" panose="02040502050405020303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50800" cap="flat" cmpd="sng" algn="ctr">
          <a:solidFill>
            <a:srgbClr val="004F8F"/>
          </a:solidFill>
          <a:prstDash val="solid"/>
          <a:bevel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91440" rIns="91440" bIns="9144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altLang="de-DE" sz="2800" b="0" i="0" u="none" strike="noStrike" cap="none" normalizeH="0" baseline="0" smtClean="0">
            <a:ln>
              <a:noFill/>
            </a:ln>
            <a:solidFill>
              <a:srgbClr val="004F8F"/>
            </a:solidFill>
            <a:effectLst/>
            <a:latin typeface="Georgia" panose="02040502050405020303" pitchFamily="18" charset="0"/>
            <a:ea typeface="Georgia" panose="02040502050405020303" pitchFamily="18" charset="0"/>
            <a:cs typeface="Georgia" panose="02040502050405020303" pitchFamily="18" charset="0"/>
            <a:sym typeface="Georgia" panose="02040502050405020303" pitchFamily="18" charset="0"/>
          </a:defRPr>
        </a:defPPr>
      </a:lstStyle>
    </a:lnDef>
    <a:txDef>
      <a:spPr>
        <a:noFill/>
      </a:spPr>
      <a:bodyPr wrap="square" rtlCol="0">
        <a:spAutoFit/>
      </a:bodyPr>
      <a:lstStyle>
        <a:defPPr>
          <a:defRPr sz="4400" dirty="0" err="1" smtClean="0">
            <a:solidFill>
              <a:schemeClr val="tx2">
                <a:lumMod val="50000"/>
              </a:schemeClr>
            </a:solidFill>
            <a:latin typeface="+mn-lt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GU-Design ohne Goethekopf">
  <a:themeElements>
    <a:clrScheme name="GU Farben">
      <a:dk1>
        <a:srgbClr val="00618F"/>
      </a:dk1>
      <a:lt1>
        <a:srgbClr val="FFFFFF"/>
      </a:lt1>
      <a:dk2>
        <a:srgbClr val="4D4B46"/>
      </a:dk2>
      <a:lt2>
        <a:srgbClr val="F8F6F5"/>
      </a:lt2>
      <a:accent1>
        <a:srgbClr val="00618F"/>
      </a:accent1>
      <a:accent2>
        <a:srgbClr val="E4E3DD"/>
      </a:accent2>
      <a:accent3>
        <a:srgbClr val="A5AB52"/>
      </a:accent3>
      <a:accent4>
        <a:srgbClr val="4D4B46"/>
      </a:accent4>
      <a:accent5>
        <a:srgbClr val="B3062C"/>
      </a:accent5>
      <a:accent6>
        <a:srgbClr val="C96215"/>
      </a:accent6>
      <a:hlink>
        <a:srgbClr val="48A9DA"/>
      </a:hlink>
      <a:folHlink>
        <a:srgbClr val="00618F"/>
      </a:folHlink>
    </a:clrScheme>
    <a:fontScheme name="Goethe-Schriften">
      <a:majorFont>
        <a:latin typeface="Arial Narrow"/>
        <a:ea typeface="Arial Narrow"/>
        <a:cs typeface="Arial Narrow"/>
      </a:majorFont>
      <a:minorFont>
        <a:latin typeface="Arial Narrow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50800" cap="flat" cmpd="sng" algn="ctr">
          <a:solidFill>
            <a:srgbClr val="004F8F"/>
          </a:solidFill>
          <a:prstDash val="solid"/>
          <a:bevel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91440" rIns="91440" bIns="9144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altLang="de-DE" sz="2800" b="0" i="0" u="none" strike="noStrike" cap="none" normalizeH="0" baseline="0" smtClean="0">
            <a:ln>
              <a:noFill/>
            </a:ln>
            <a:solidFill>
              <a:srgbClr val="004F8F"/>
            </a:solidFill>
            <a:effectLst/>
            <a:latin typeface="Georgia" panose="02040502050405020303" pitchFamily="18" charset="0"/>
            <a:ea typeface="Georgia" panose="02040502050405020303" pitchFamily="18" charset="0"/>
            <a:cs typeface="Georgia" panose="02040502050405020303" pitchFamily="18" charset="0"/>
            <a:sym typeface="Georgia" panose="02040502050405020303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50800" cap="flat" cmpd="sng" algn="ctr">
          <a:solidFill>
            <a:srgbClr val="004F8F"/>
          </a:solidFill>
          <a:prstDash val="solid"/>
          <a:bevel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91440" rIns="91440" bIns="9144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altLang="de-DE" sz="2800" b="0" i="0" u="none" strike="noStrike" cap="none" normalizeH="0" baseline="0" smtClean="0">
            <a:ln>
              <a:noFill/>
            </a:ln>
            <a:solidFill>
              <a:srgbClr val="004F8F"/>
            </a:solidFill>
            <a:effectLst/>
            <a:latin typeface="Georgia" panose="02040502050405020303" pitchFamily="18" charset="0"/>
            <a:ea typeface="Georgia" panose="02040502050405020303" pitchFamily="18" charset="0"/>
            <a:cs typeface="Georgia" panose="02040502050405020303" pitchFamily="18" charset="0"/>
            <a:sym typeface="Georgia" panose="02040502050405020303" pitchFamily="18" charset="0"/>
          </a:defRPr>
        </a:defPPr>
      </a:lstStyle>
    </a:lnDef>
    <a:txDef>
      <a:spPr>
        <a:noFill/>
      </a:spPr>
      <a:bodyPr wrap="square" rtlCol="0">
        <a:spAutoFit/>
      </a:bodyPr>
      <a:lstStyle>
        <a:defPPr>
          <a:defRPr sz="4400" dirty="0" err="1" smtClean="0">
            <a:solidFill>
              <a:schemeClr val="tx2">
                <a:lumMod val="50000"/>
              </a:schemeClr>
            </a:solidFill>
            <a:latin typeface="+mn-lt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04F8F"/>
      </a:accent1>
      <a:accent2>
        <a:srgbClr val="E4E3DD"/>
      </a:accent2>
      <a:accent3>
        <a:srgbClr val="FFFFFF"/>
      </a:accent3>
      <a:accent4>
        <a:srgbClr val="000000"/>
      </a:accent4>
      <a:accent5>
        <a:srgbClr val="AAB2C6"/>
      </a:accent5>
      <a:accent6>
        <a:srgbClr val="CFCEC8"/>
      </a:accent6>
      <a:hlink>
        <a:srgbClr val="0000FF"/>
      </a:hlink>
      <a:folHlink>
        <a:srgbClr val="FF00FF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347</Words>
  <Application>Microsoft Office PowerPoint</Application>
  <PresentationFormat>Benutzerdefiniert</PresentationFormat>
  <Paragraphs>68</Paragraphs>
  <Slides>8</Slides>
  <Notes>0</Notes>
  <HiddenSlides>0</HiddenSlides>
  <MMClips>1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2</vt:i4>
      </vt:variant>
      <vt:variant>
        <vt:lpstr>Folientitel</vt:lpstr>
      </vt:variant>
      <vt:variant>
        <vt:i4>8</vt:i4>
      </vt:variant>
    </vt:vector>
  </HeadingPairs>
  <TitlesOfParts>
    <vt:vector size="15" baseType="lpstr">
      <vt:lpstr>Arial</vt:lpstr>
      <vt:lpstr>Arial Narrow</vt:lpstr>
      <vt:lpstr>Avenir Roman</vt:lpstr>
      <vt:lpstr>Georgia</vt:lpstr>
      <vt:lpstr>Wingdings</vt:lpstr>
      <vt:lpstr>GU-Design</vt:lpstr>
      <vt:lpstr>GU-Design ohne Goethekopf</vt:lpstr>
      <vt:lpstr> Die technischen Aspekte von SANE im Frankfurter Lehrprojekt relithek.de</vt:lpstr>
      <vt:lpstr>Die technischen Aspekte von SANE im Frankfurter Lehrprojekt relithek.de</vt:lpstr>
      <vt:lpstr>Die technischen Aspekte von SANE im Frankfurter Lehrprojekt relithek.de</vt:lpstr>
      <vt:lpstr>Die technischen Aspekte von SANE im Frankfurter Lehrprojekt relithek.de</vt:lpstr>
      <vt:lpstr>Die technischen Aspekte von SANE im Frankfurter Lehrprojekt relithek.de</vt:lpstr>
      <vt:lpstr>Die technischen Aspekte von SANE im Frankfurter Lehrprojekt relithek.de</vt:lpstr>
      <vt:lpstr>Die technischen Aspekte von SANE im Frankfurter Lehrprojekt relithek.de</vt:lpstr>
      <vt:lpstr>Die technischen Aspekte von SANE im Frankfurter Lehrprojekt relithek.de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Arkadij Schewtschenko</dc:creator>
  <cp:lastModifiedBy>Alexander Radej</cp:lastModifiedBy>
  <cp:revision>56</cp:revision>
  <dcterms:modified xsi:type="dcterms:W3CDTF">2023-02-27T12:26:51Z</dcterms:modified>
</cp:coreProperties>
</file>