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2" r:id="rId5"/>
    <p:sldId id="260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3743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48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32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43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664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65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833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29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82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95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09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EDB92DFC-5BFF-49B2-86DF-7C0BF3F4AC13}" type="datetimeFigureOut">
              <a:rPr lang="de-DE" smtClean="0"/>
              <a:t>02.02.2023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29A7E9CA-5F6B-42CC-8B6A-2B20BFA0DE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2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gdCBBdaCak?start=226&amp;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tQpyGh4_fI?feature=oemb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93D0F-E768-1A50-50FF-8C689D005E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Fakenews in Erklärvideos entdecken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07C38D0-C7A0-DBA6-694A-87D2D9B5F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Alexander Radej</a:t>
            </a:r>
          </a:p>
        </p:txBody>
      </p:sp>
    </p:spTree>
    <p:extLst>
      <p:ext uri="{BB962C8B-B14F-4D97-AF65-F5344CB8AC3E}">
        <p14:creationId xmlns:p14="http://schemas.microsoft.com/office/powerpoint/2010/main" val="91139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9D62F5-64CA-0CDA-DA26-A225BD42A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1A2A33-F7EA-F98F-D25A-6DCF0FAE5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Wenn Sie an </a:t>
            </a:r>
            <a:r>
              <a:rPr lang="de-DE" sz="2800" dirty="0" err="1"/>
              <a:t>Erklärfilme</a:t>
            </a:r>
            <a:r>
              <a:rPr lang="de-DE" sz="2800" dirty="0"/>
              <a:t> denken, was fällt Ihnen als erstes ein?</a:t>
            </a:r>
          </a:p>
          <a:p>
            <a:pPr marL="0" indent="0">
              <a:buNone/>
            </a:pPr>
            <a:endParaRPr lang="de-DE" sz="2800" dirty="0"/>
          </a:p>
          <a:p>
            <a:r>
              <a:rPr lang="de-DE" sz="2800" dirty="0"/>
              <a:t>Haben Sie Erfahrung mit falschen/ tendenziösen Informationen in Erklärvideos?</a:t>
            </a:r>
          </a:p>
        </p:txBody>
      </p:sp>
    </p:spTree>
    <p:extLst>
      <p:ext uri="{BB962C8B-B14F-4D97-AF65-F5344CB8AC3E}">
        <p14:creationId xmlns:p14="http://schemas.microsoft.com/office/powerpoint/2010/main" val="158926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D214C-87EF-8CA3-CF14-0AC480824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254034"/>
            <a:ext cx="9692640" cy="1325562"/>
          </a:xfrm>
        </p:spPr>
        <p:txBody>
          <a:bodyPr/>
          <a:lstStyle/>
          <a:p>
            <a:r>
              <a:rPr lang="de-DE" dirty="0"/>
              <a:t>Kurzes Video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A5FD2A-F916-FAAA-C7B5-F7B553E8B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endParaRPr lang="de-DE" dirty="0"/>
          </a:p>
        </p:txBody>
      </p:sp>
      <p:pic>
        <p:nvPicPr>
          <p:cNvPr id="5" name="Onlinemedien 4" title="Die Schwerkraft der flachen Erde | AstroToni TV">
            <a:hlinkClick r:id="" action="ppaction://media"/>
            <a:extLst>
              <a:ext uri="{FF2B5EF4-FFF2-40B4-BE49-F238E27FC236}">
                <a16:creationId xmlns:a16="http://schemas.microsoft.com/office/drawing/2014/main" id="{2B09A48B-0842-CC23-C030-892B5F7EA79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54831" y="1626631"/>
            <a:ext cx="8809442" cy="497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0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6AE358-B149-4B78-0030-26E1F82D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765" y="3016476"/>
            <a:ext cx="9692640" cy="825048"/>
          </a:xfrm>
        </p:spPr>
        <p:txBody>
          <a:bodyPr/>
          <a:lstStyle/>
          <a:p>
            <a:pPr algn="ctr"/>
            <a:r>
              <a:rPr lang="de-DE" dirty="0"/>
              <a:t>Notieren Sie Ihre Erkenntnisse</a:t>
            </a:r>
          </a:p>
        </p:txBody>
      </p:sp>
    </p:spTree>
    <p:extLst>
      <p:ext uri="{BB962C8B-B14F-4D97-AF65-F5344CB8AC3E}">
        <p14:creationId xmlns:p14="http://schemas.microsoft.com/office/powerpoint/2010/main" val="308478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B43835-A5F4-256E-B18C-3C71F48A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SANE – Selbstlerntool für ambivalente Narrative in Erklärfilmen</a:t>
            </a:r>
          </a:p>
        </p:txBody>
      </p:sp>
      <p:pic>
        <p:nvPicPr>
          <p:cNvPr id="4" name="Onlinemedien 3" title="Was ist SANE überhaupt?">
            <a:hlinkClick r:id="" action="ppaction://media"/>
            <a:extLst>
              <a:ext uri="{FF2B5EF4-FFF2-40B4-BE49-F238E27FC236}">
                <a16:creationId xmlns:a16="http://schemas.microsoft.com/office/drawing/2014/main" id="{5B2BE607-707B-B108-B5E3-FA05A99E6C8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66838" y="1691322"/>
            <a:ext cx="8371704" cy="473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95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E87912-A225-6B55-89B0-12A967940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Selbstlerntool für ambivalente Narrative in Erklärfilmen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CCFC23-7326-C117-C317-48868139C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de-DE" dirty="0"/>
              <a:t>Module</a:t>
            </a:r>
          </a:p>
          <a:p>
            <a:pPr lvl="1">
              <a:lnSpc>
                <a:spcPct val="200000"/>
              </a:lnSpc>
            </a:pPr>
            <a:r>
              <a:rPr lang="de-DE" dirty="0"/>
              <a:t>Einführung: Schaffen eines Problembewusstseins mit einem </a:t>
            </a:r>
            <a:r>
              <a:rPr lang="de-DE" dirty="0" err="1"/>
              <a:t>Einführungserklärfilm</a:t>
            </a:r>
            <a:r>
              <a:rPr lang="de-DE" dirty="0"/>
              <a:t>.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Kennenlernen: Wissensaneignung und Wissensreproduktion mit Aufgaben und ggf. selbstproduzierten Erklärfilmen.</a:t>
            </a:r>
          </a:p>
          <a:p>
            <a:pPr lvl="1">
              <a:lnSpc>
                <a:spcPct val="200000"/>
              </a:lnSpc>
            </a:pPr>
            <a:r>
              <a:rPr lang="de-DE" dirty="0"/>
              <a:t>Forschen: Eigene Filme evaluieren und diskutieren anhand eines Peer-Feedbacks.</a:t>
            </a:r>
          </a:p>
          <a:p>
            <a:pPr lvl="1">
              <a:lnSpc>
                <a:spcPct val="200000"/>
              </a:lnSpc>
            </a:pPr>
            <a:r>
              <a:rPr lang="de-DE" dirty="0"/>
              <a:t>Prüfen: Sie absolvieren ein Multiple-Choice-Test für ihr Zertifikat.</a:t>
            </a:r>
          </a:p>
        </p:txBody>
      </p:sp>
    </p:spTree>
    <p:extLst>
      <p:ext uri="{BB962C8B-B14F-4D97-AF65-F5344CB8AC3E}">
        <p14:creationId xmlns:p14="http://schemas.microsoft.com/office/powerpoint/2010/main" val="2801785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EAB773-2E8F-1A30-F472-E1194BEED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9998" y="3016918"/>
            <a:ext cx="8595360" cy="824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/>
              <a:t>https://olat-ce.server.uni-frankfurt.de/olat/auth/RepositoryEntry/17569415170?3</a:t>
            </a:r>
          </a:p>
        </p:txBody>
      </p:sp>
    </p:spTree>
    <p:extLst>
      <p:ext uri="{BB962C8B-B14F-4D97-AF65-F5344CB8AC3E}">
        <p14:creationId xmlns:p14="http://schemas.microsoft.com/office/powerpoint/2010/main" val="3195523520"/>
      </p:ext>
    </p:extLst>
  </p:cSld>
  <p:clrMapOvr>
    <a:masterClrMapping/>
  </p:clrMapOvr>
</p:sld>
</file>

<file path=ppt/theme/theme1.xml><?xml version="1.0" encoding="utf-8"?>
<a:theme xmlns:a="http://schemas.openxmlformats.org/drawingml/2006/main" name="Aussicht">
  <a:themeElements>
    <a:clrScheme name="Aussich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Aussicht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sicht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TM03457515[[fn=Aussicht]]</Template>
  <TotalTime>0</TotalTime>
  <Words>113</Words>
  <Application>Microsoft Office PowerPoint</Application>
  <PresentationFormat>Breitbild</PresentationFormat>
  <Paragraphs>18</Paragraphs>
  <Slides>7</Slides>
  <Notes>0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Century Schoolbook</vt:lpstr>
      <vt:lpstr>Wingdings 2</vt:lpstr>
      <vt:lpstr>Aussicht</vt:lpstr>
      <vt:lpstr>Fakenews in Erklärvideos entdecken</vt:lpstr>
      <vt:lpstr>Frage:</vt:lpstr>
      <vt:lpstr>Kurzes Video</vt:lpstr>
      <vt:lpstr>Notieren Sie Ihre Erkenntnisse</vt:lpstr>
      <vt:lpstr>SANE – Selbstlerntool für ambivalente Narrative in Erklärfilmen</vt:lpstr>
      <vt:lpstr>Selbstlerntool für ambivalente Narrative in Erklärfilmen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Fakenews in Erklärvideos entdecken</dc:title>
  <dc:creator>Alexander Radej</dc:creator>
  <cp:lastModifiedBy>Alexander Radej</cp:lastModifiedBy>
  <cp:revision>3</cp:revision>
  <dcterms:created xsi:type="dcterms:W3CDTF">2023-02-01T10:13:08Z</dcterms:created>
  <dcterms:modified xsi:type="dcterms:W3CDTF">2023-02-02T13:43:16Z</dcterms:modified>
</cp:coreProperties>
</file>