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6" r:id="rId5"/>
    <p:sldId id="265" r:id="rId6"/>
    <p:sldId id="284" r:id="rId7"/>
    <p:sldId id="285" r:id="rId8"/>
    <p:sldId id="269" r:id="rId9"/>
    <p:sldId id="268" r:id="rId10"/>
    <p:sldId id="263" r:id="rId11"/>
    <p:sldId id="267" r:id="rId12"/>
    <p:sldId id="259" r:id="rId13"/>
    <p:sldId id="260" r:id="rId14"/>
    <p:sldId id="261" r:id="rId15"/>
    <p:sldId id="262" r:id="rId16"/>
    <p:sldId id="275" r:id="rId17"/>
    <p:sldId id="276" r:id="rId18"/>
    <p:sldId id="277" r:id="rId19"/>
    <p:sldId id="278" r:id="rId20"/>
    <p:sldId id="282" r:id="rId21"/>
    <p:sldId id="281" r:id="rId22"/>
    <p:sldId id="272" r:id="rId23"/>
    <p:sldId id="283" r:id="rId2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4" d="100"/>
          <a:sy n="84" d="100"/>
        </p:scale>
        <p:origin x="58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3A6FCC-73CD-4DD0-BB69-FDD83BE6ECBF}" type="doc">
      <dgm:prSet loTypeId="urn:microsoft.com/office/officeart/2005/8/layout/hProcess10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566F720-03C4-429F-A3FD-3EA50C5280CC}">
      <dgm:prSet phldrT="[Text]"/>
      <dgm:spPr/>
      <dgm:t>
        <a:bodyPr/>
        <a:lstStyle/>
        <a:p>
          <a:r>
            <a:rPr lang="de-DE" dirty="0" smtClean="0"/>
            <a:t>Texte</a:t>
          </a:r>
          <a:endParaRPr lang="de-DE" dirty="0"/>
        </a:p>
      </dgm:t>
    </dgm:pt>
    <dgm:pt modelId="{5ACEC1BD-9FB3-423C-A6D1-1BE40187A191}" type="parTrans" cxnId="{CD4BBFB6-5F65-4A15-9C79-9B0B6F077C77}">
      <dgm:prSet/>
      <dgm:spPr/>
      <dgm:t>
        <a:bodyPr/>
        <a:lstStyle/>
        <a:p>
          <a:endParaRPr lang="de-DE"/>
        </a:p>
      </dgm:t>
    </dgm:pt>
    <dgm:pt modelId="{9D1B0DE5-C4A7-460F-B551-BC958BC38A39}" type="sibTrans" cxnId="{CD4BBFB6-5F65-4A15-9C79-9B0B6F077C77}">
      <dgm:prSet/>
      <dgm:spPr/>
      <dgm:t>
        <a:bodyPr/>
        <a:lstStyle/>
        <a:p>
          <a:endParaRPr lang="de-DE"/>
        </a:p>
      </dgm:t>
    </dgm:pt>
    <dgm:pt modelId="{88CD152C-DC0E-4482-8FAF-43F710AF41CB}">
      <dgm:prSet phldrT="[Text]"/>
      <dgm:spPr/>
      <dgm:t>
        <a:bodyPr/>
        <a:lstStyle/>
        <a:p>
          <a:r>
            <a:rPr lang="de-DE" dirty="0" smtClean="0"/>
            <a:t>Aneignung von Grundwissen (GW)</a:t>
          </a:r>
          <a:endParaRPr lang="de-DE" dirty="0"/>
        </a:p>
      </dgm:t>
    </dgm:pt>
    <dgm:pt modelId="{AC81BDB0-B7AD-44B9-A79F-DBE1A4B66FE9}" type="parTrans" cxnId="{CA9AB4F4-67A2-48A0-84F3-7211D82FDE01}">
      <dgm:prSet/>
      <dgm:spPr/>
      <dgm:t>
        <a:bodyPr/>
        <a:lstStyle/>
        <a:p>
          <a:endParaRPr lang="de-DE"/>
        </a:p>
      </dgm:t>
    </dgm:pt>
    <dgm:pt modelId="{F120C809-2CE7-47A4-81CB-7F023F86CA0C}" type="sibTrans" cxnId="{CA9AB4F4-67A2-48A0-84F3-7211D82FDE01}">
      <dgm:prSet/>
      <dgm:spPr/>
      <dgm:t>
        <a:bodyPr/>
        <a:lstStyle/>
        <a:p>
          <a:endParaRPr lang="de-DE"/>
        </a:p>
      </dgm:t>
    </dgm:pt>
    <dgm:pt modelId="{AF645FEF-F5FD-4A17-9549-E337E54E0987}">
      <dgm:prSet phldrT="[Text]"/>
      <dgm:spPr/>
      <dgm:t>
        <a:bodyPr/>
        <a:lstStyle/>
        <a:p>
          <a:endParaRPr lang="de-DE" dirty="0"/>
        </a:p>
      </dgm:t>
    </dgm:pt>
    <dgm:pt modelId="{A430868F-9081-49F0-84FA-ED9FA5E30F1E}" type="parTrans" cxnId="{A07E057D-5399-47DC-98B7-1988EF79BCAB}">
      <dgm:prSet/>
      <dgm:spPr/>
      <dgm:t>
        <a:bodyPr/>
        <a:lstStyle/>
        <a:p>
          <a:endParaRPr lang="de-DE"/>
        </a:p>
      </dgm:t>
    </dgm:pt>
    <dgm:pt modelId="{8697AC2E-6691-459C-A312-41005EFF0324}" type="sibTrans" cxnId="{A07E057D-5399-47DC-98B7-1988EF79BCAB}">
      <dgm:prSet/>
      <dgm:spPr/>
      <dgm:t>
        <a:bodyPr/>
        <a:lstStyle/>
        <a:p>
          <a:endParaRPr lang="de-DE"/>
        </a:p>
      </dgm:t>
    </dgm:pt>
    <dgm:pt modelId="{6755FAB1-C8E0-42DA-AFB7-3466CC81FB3A}">
      <dgm:prSet phldrT="[Text]"/>
      <dgm:spPr/>
      <dgm:t>
        <a:bodyPr/>
        <a:lstStyle/>
        <a:p>
          <a:endParaRPr lang="de-DE" dirty="0"/>
        </a:p>
      </dgm:t>
    </dgm:pt>
    <dgm:pt modelId="{4DF17CBE-4B42-4FD1-80C6-B24B4023B844}" type="parTrans" cxnId="{BA7B26A2-0463-4187-8833-33504F27A99D}">
      <dgm:prSet/>
      <dgm:spPr/>
      <dgm:t>
        <a:bodyPr/>
        <a:lstStyle/>
        <a:p>
          <a:endParaRPr lang="de-DE"/>
        </a:p>
      </dgm:t>
    </dgm:pt>
    <dgm:pt modelId="{CB924598-ACAA-489C-B102-F4338AB062DB}" type="sibTrans" cxnId="{BA7B26A2-0463-4187-8833-33504F27A99D}">
      <dgm:prSet/>
      <dgm:spPr/>
      <dgm:t>
        <a:bodyPr/>
        <a:lstStyle/>
        <a:p>
          <a:endParaRPr lang="de-DE"/>
        </a:p>
      </dgm:t>
    </dgm:pt>
    <dgm:pt modelId="{671A0FB4-74EA-477E-91DE-4A57FC360EFA}">
      <dgm:prSet phldrT="[Text]"/>
      <dgm:spPr/>
      <dgm:t>
        <a:bodyPr/>
        <a:lstStyle/>
        <a:p>
          <a:r>
            <a:rPr lang="de-DE" dirty="0" smtClean="0"/>
            <a:t>Lektüre</a:t>
          </a:r>
          <a:endParaRPr lang="de-DE" dirty="0"/>
        </a:p>
      </dgm:t>
    </dgm:pt>
    <dgm:pt modelId="{D43E2448-2C78-49FC-9F0F-1C111C077449}" type="sibTrans" cxnId="{5575A603-EF83-4137-A457-B05343896673}">
      <dgm:prSet/>
      <dgm:spPr/>
      <dgm:t>
        <a:bodyPr/>
        <a:lstStyle/>
        <a:p>
          <a:endParaRPr lang="de-DE"/>
        </a:p>
      </dgm:t>
    </dgm:pt>
    <dgm:pt modelId="{47D895E3-F318-433D-A9C8-292E30EECF57}" type="parTrans" cxnId="{5575A603-EF83-4137-A457-B05343896673}">
      <dgm:prSet/>
      <dgm:spPr/>
      <dgm:t>
        <a:bodyPr/>
        <a:lstStyle/>
        <a:p>
          <a:endParaRPr lang="de-DE"/>
        </a:p>
      </dgm:t>
    </dgm:pt>
    <dgm:pt modelId="{C37EECDF-1E95-43C3-BF4D-1D17F264E049}">
      <dgm:prSet phldrT="[Text]"/>
      <dgm:spPr/>
      <dgm:t>
        <a:bodyPr/>
        <a:lstStyle/>
        <a:p>
          <a:r>
            <a:rPr lang="de-DE" dirty="0" smtClean="0"/>
            <a:t>…</a:t>
          </a:r>
          <a:endParaRPr lang="de-DE" dirty="0"/>
        </a:p>
      </dgm:t>
    </dgm:pt>
    <dgm:pt modelId="{33E705BC-956F-4D4C-BFA3-8CB41D76F7B1}" type="parTrans" cxnId="{2F25006E-23DF-41B7-9336-A19B912D3700}">
      <dgm:prSet/>
      <dgm:spPr/>
      <dgm:t>
        <a:bodyPr/>
        <a:lstStyle/>
        <a:p>
          <a:endParaRPr lang="de-DE"/>
        </a:p>
      </dgm:t>
    </dgm:pt>
    <dgm:pt modelId="{0AE647D7-406B-442B-A37F-84AAA4735720}" type="sibTrans" cxnId="{2F25006E-23DF-41B7-9336-A19B912D3700}">
      <dgm:prSet/>
      <dgm:spPr/>
      <dgm:t>
        <a:bodyPr/>
        <a:lstStyle/>
        <a:p>
          <a:endParaRPr lang="de-DE"/>
        </a:p>
      </dgm:t>
    </dgm:pt>
    <dgm:pt modelId="{E33930CE-B890-4F4A-A02B-F4DD0B3315DF}">
      <dgm:prSet phldrT="[Text]"/>
      <dgm:spPr/>
      <dgm:t>
        <a:bodyPr/>
        <a:lstStyle/>
        <a:p>
          <a:r>
            <a:rPr lang="de-DE" dirty="0" smtClean="0"/>
            <a:t>Kennenlernen von Fachliteratur</a:t>
          </a:r>
          <a:endParaRPr lang="de-DE" dirty="0"/>
        </a:p>
      </dgm:t>
    </dgm:pt>
    <dgm:pt modelId="{84F4A337-AA9E-4E73-AA3E-9817F99E6182}" type="parTrans" cxnId="{B478FE46-8366-475C-83EF-1686798D196B}">
      <dgm:prSet/>
      <dgm:spPr/>
      <dgm:t>
        <a:bodyPr/>
        <a:lstStyle/>
        <a:p>
          <a:endParaRPr lang="de-DE"/>
        </a:p>
      </dgm:t>
    </dgm:pt>
    <dgm:pt modelId="{AE738ACA-738B-46C2-A590-32003506EBDF}" type="sibTrans" cxnId="{B478FE46-8366-475C-83EF-1686798D196B}">
      <dgm:prSet/>
      <dgm:spPr/>
      <dgm:t>
        <a:bodyPr/>
        <a:lstStyle/>
        <a:p>
          <a:endParaRPr lang="de-DE"/>
        </a:p>
      </dgm:t>
    </dgm:pt>
    <dgm:pt modelId="{B01EF6CF-9589-4233-8FFA-E381D9528236}" type="pres">
      <dgm:prSet presAssocID="{813A6FCC-73CD-4DD0-BB69-FDD83BE6ECB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2625F4B2-1B19-4694-92A4-E43623754C5A}" type="pres">
      <dgm:prSet presAssocID="{C566F720-03C4-429F-A3FD-3EA50C5280CC}" presName="composite" presStyleCnt="0"/>
      <dgm:spPr/>
    </dgm:pt>
    <dgm:pt modelId="{C493E66C-4A8D-4637-AC1F-0609B838B869}" type="pres">
      <dgm:prSet presAssocID="{C566F720-03C4-429F-A3FD-3EA50C5280CC}" presName="imagSh" presStyleLbl="bgImgPlace1" presStyleIdx="0" presStyleCnt="3" custScaleY="156854" custLinFactNeighborX="-212" custLinFactNeighborY="-1637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  <dgm:t>
        <a:bodyPr/>
        <a:lstStyle/>
        <a:p>
          <a:endParaRPr lang="de-DE"/>
        </a:p>
      </dgm:t>
    </dgm:pt>
    <dgm:pt modelId="{92A3CE6B-4456-402B-9C68-35139EBB86A7}" type="pres">
      <dgm:prSet presAssocID="{C566F720-03C4-429F-A3FD-3EA50C5280CC}" presName="txNode" presStyleLbl="node1" presStyleIdx="0" presStyleCnt="3" custLinFactNeighborX="13903" custLinFactNeighborY="1587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86C0FC6-F326-4EFF-9590-19DAAD86592B}" type="pres">
      <dgm:prSet presAssocID="{9D1B0DE5-C4A7-460F-B551-BC958BC38A39}" presName="sibTrans" presStyleLbl="sibTrans2D1" presStyleIdx="0" presStyleCnt="2" custAng="140338" custLinFactNeighborY="-2067"/>
      <dgm:spPr/>
      <dgm:t>
        <a:bodyPr/>
        <a:lstStyle/>
        <a:p>
          <a:endParaRPr lang="de-DE"/>
        </a:p>
      </dgm:t>
    </dgm:pt>
    <dgm:pt modelId="{706B8C3F-5E3E-4226-940F-614386BBB289}" type="pres">
      <dgm:prSet presAssocID="{9D1B0DE5-C4A7-460F-B551-BC958BC38A39}" presName="connTx" presStyleLbl="sibTrans2D1" presStyleIdx="0" presStyleCnt="2"/>
      <dgm:spPr/>
      <dgm:t>
        <a:bodyPr/>
        <a:lstStyle/>
        <a:p>
          <a:endParaRPr lang="de-DE"/>
        </a:p>
      </dgm:t>
    </dgm:pt>
    <dgm:pt modelId="{BB2A92DC-EF89-44EF-9287-0C7A9ADC5CA5}" type="pres">
      <dgm:prSet presAssocID="{AF645FEF-F5FD-4A17-9549-E337E54E0987}" presName="composite" presStyleCnt="0"/>
      <dgm:spPr/>
    </dgm:pt>
    <dgm:pt modelId="{0E55C4E8-A2AA-4DEE-B2EC-7BD9E13B8178}" type="pres">
      <dgm:prSet presAssocID="{AF645FEF-F5FD-4A17-9549-E337E54E0987}" presName="imagSh" presStyleLbl="bgImgPlace1" presStyleIdx="1" presStyleCnt="3" custScaleY="144752" custLinFactNeighborX="-4912" custLinFactNeighborY="-19984"/>
      <dgm:spPr/>
    </dgm:pt>
    <dgm:pt modelId="{F6F7CB45-7AF1-4ABD-B86C-465132B18335}" type="pres">
      <dgm:prSet presAssocID="{AF645FEF-F5FD-4A17-9549-E337E54E0987}" presName="txNode" presStyleLbl="node1" presStyleIdx="1" presStyleCnt="3" custLinFactNeighborX="10979" custLinFactNeighborY="2208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E04D74A-982A-4317-B384-7584A456D12B}" type="pres">
      <dgm:prSet presAssocID="{8697AC2E-6691-459C-A312-41005EFF0324}" presName="sibTrans" presStyleLbl="sibTrans2D1" presStyleIdx="1" presStyleCnt="2" custAng="257486" custLinFactNeighborY="39285"/>
      <dgm:spPr/>
      <dgm:t>
        <a:bodyPr/>
        <a:lstStyle/>
        <a:p>
          <a:endParaRPr lang="de-DE"/>
        </a:p>
      </dgm:t>
    </dgm:pt>
    <dgm:pt modelId="{771D636B-E05A-4B7B-9706-E22C60F8D790}" type="pres">
      <dgm:prSet presAssocID="{8697AC2E-6691-459C-A312-41005EFF0324}" presName="connTx" presStyleLbl="sibTrans2D1" presStyleIdx="1" presStyleCnt="2"/>
      <dgm:spPr/>
      <dgm:t>
        <a:bodyPr/>
        <a:lstStyle/>
        <a:p>
          <a:endParaRPr lang="de-DE"/>
        </a:p>
      </dgm:t>
    </dgm:pt>
    <dgm:pt modelId="{67E55C62-BE83-42D1-9025-000613CA6C48}" type="pres">
      <dgm:prSet presAssocID="{6755FAB1-C8E0-42DA-AFB7-3466CC81FB3A}" presName="composite" presStyleCnt="0"/>
      <dgm:spPr/>
    </dgm:pt>
    <dgm:pt modelId="{C1F83676-08D8-4325-9177-76C52636F6FD}" type="pres">
      <dgm:prSet presAssocID="{6755FAB1-C8E0-42DA-AFB7-3466CC81FB3A}" presName="imagSh" presStyleLbl="bgImgPlace1" presStyleIdx="2" presStyleCnt="3" custScaleY="134688" custLinFactNeighborX="2183" custLinFactNeighborY="-23704"/>
      <dgm:spPr/>
    </dgm:pt>
    <dgm:pt modelId="{8713FD6C-1B43-4B33-8FB1-809669D9DC96}" type="pres">
      <dgm:prSet presAssocID="{6755FAB1-C8E0-42DA-AFB7-3466CC81FB3A}" presName="txNode" presStyleLbl="node1" presStyleIdx="2" presStyleCnt="3" custLinFactNeighborX="4871" custLinFactNeighborY="2062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7198EE54-6E25-4D27-AD1F-189B1F34FC2A}" type="presOf" srcId="{9D1B0DE5-C4A7-460F-B551-BC958BC38A39}" destId="{786C0FC6-F326-4EFF-9590-19DAAD86592B}" srcOrd="0" destOrd="0" presId="urn:microsoft.com/office/officeart/2005/8/layout/hProcess10"/>
    <dgm:cxn modelId="{CA9AB4F4-67A2-48A0-84F3-7211D82FDE01}" srcId="{C566F720-03C4-429F-A3FD-3EA50C5280CC}" destId="{88CD152C-DC0E-4482-8FAF-43F710AF41CB}" srcOrd="2" destOrd="0" parTransId="{AC81BDB0-B7AD-44B9-A79F-DBE1A4B66FE9}" sibTransId="{F120C809-2CE7-47A4-81CB-7F023F86CA0C}"/>
    <dgm:cxn modelId="{5A2E1515-B19B-4F5F-8FA7-CAD8F460D6D3}" type="presOf" srcId="{9D1B0DE5-C4A7-460F-B551-BC958BC38A39}" destId="{706B8C3F-5E3E-4226-940F-614386BBB289}" srcOrd="1" destOrd="0" presId="urn:microsoft.com/office/officeart/2005/8/layout/hProcess10"/>
    <dgm:cxn modelId="{CD4BBFB6-5F65-4A15-9C79-9B0B6F077C77}" srcId="{813A6FCC-73CD-4DD0-BB69-FDD83BE6ECBF}" destId="{C566F720-03C4-429F-A3FD-3EA50C5280CC}" srcOrd="0" destOrd="0" parTransId="{5ACEC1BD-9FB3-423C-A6D1-1BE40187A191}" sibTransId="{9D1B0DE5-C4A7-460F-B551-BC958BC38A39}"/>
    <dgm:cxn modelId="{2F25006E-23DF-41B7-9336-A19B912D3700}" srcId="{C566F720-03C4-429F-A3FD-3EA50C5280CC}" destId="{C37EECDF-1E95-43C3-BF4D-1D17F264E049}" srcOrd="3" destOrd="0" parTransId="{33E705BC-956F-4D4C-BFA3-8CB41D76F7B1}" sibTransId="{0AE647D7-406B-442B-A37F-84AAA4735720}"/>
    <dgm:cxn modelId="{C72286BC-E17E-4C7A-AC26-D15D9092FA8F}" type="presOf" srcId="{C566F720-03C4-429F-A3FD-3EA50C5280CC}" destId="{92A3CE6B-4456-402B-9C68-35139EBB86A7}" srcOrd="0" destOrd="0" presId="urn:microsoft.com/office/officeart/2005/8/layout/hProcess10"/>
    <dgm:cxn modelId="{5575A603-EF83-4137-A457-B05343896673}" srcId="{C566F720-03C4-429F-A3FD-3EA50C5280CC}" destId="{671A0FB4-74EA-477E-91DE-4A57FC360EFA}" srcOrd="0" destOrd="0" parTransId="{47D895E3-F318-433D-A9C8-292E30EECF57}" sibTransId="{D43E2448-2C78-49FC-9F0F-1C111C077449}"/>
    <dgm:cxn modelId="{B478FE46-8366-475C-83EF-1686798D196B}" srcId="{C566F720-03C4-429F-A3FD-3EA50C5280CC}" destId="{E33930CE-B890-4F4A-A02B-F4DD0B3315DF}" srcOrd="1" destOrd="0" parTransId="{84F4A337-AA9E-4E73-AA3E-9817F99E6182}" sibTransId="{AE738ACA-738B-46C2-A590-32003506EBDF}"/>
    <dgm:cxn modelId="{ECC5C0AC-E82E-4633-BE3B-34ACC4C3C69E}" type="presOf" srcId="{8697AC2E-6691-459C-A312-41005EFF0324}" destId="{771D636B-E05A-4B7B-9706-E22C60F8D790}" srcOrd="1" destOrd="0" presId="urn:microsoft.com/office/officeart/2005/8/layout/hProcess10"/>
    <dgm:cxn modelId="{7E8C4487-2082-4F19-8F8C-DA97FDCF42C1}" type="presOf" srcId="{813A6FCC-73CD-4DD0-BB69-FDD83BE6ECBF}" destId="{B01EF6CF-9589-4233-8FFA-E381D9528236}" srcOrd="0" destOrd="0" presId="urn:microsoft.com/office/officeart/2005/8/layout/hProcess10"/>
    <dgm:cxn modelId="{A07E057D-5399-47DC-98B7-1988EF79BCAB}" srcId="{813A6FCC-73CD-4DD0-BB69-FDD83BE6ECBF}" destId="{AF645FEF-F5FD-4A17-9549-E337E54E0987}" srcOrd="1" destOrd="0" parTransId="{A430868F-9081-49F0-84FA-ED9FA5E30F1E}" sibTransId="{8697AC2E-6691-459C-A312-41005EFF0324}"/>
    <dgm:cxn modelId="{6D86E607-6F04-4CA4-9383-D1A15409E8FB}" type="presOf" srcId="{AF645FEF-F5FD-4A17-9549-E337E54E0987}" destId="{F6F7CB45-7AF1-4ABD-B86C-465132B18335}" srcOrd="0" destOrd="0" presId="urn:microsoft.com/office/officeart/2005/8/layout/hProcess10"/>
    <dgm:cxn modelId="{08C218BA-EBB3-4E37-AC26-D51E1A40A755}" type="presOf" srcId="{C37EECDF-1E95-43C3-BF4D-1D17F264E049}" destId="{92A3CE6B-4456-402B-9C68-35139EBB86A7}" srcOrd="0" destOrd="4" presId="urn:microsoft.com/office/officeart/2005/8/layout/hProcess10"/>
    <dgm:cxn modelId="{4280234E-529A-49E4-BD10-753C14E8A4F2}" type="presOf" srcId="{E33930CE-B890-4F4A-A02B-F4DD0B3315DF}" destId="{92A3CE6B-4456-402B-9C68-35139EBB86A7}" srcOrd="0" destOrd="2" presId="urn:microsoft.com/office/officeart/2005/8/layout/hProcess10"/>
    <dgm:cxn modelId="{D33455B4-D42B-4600-99B3-0A422C91E7D3}" type="presOf" srcId="{671A0FB4-74EA-477E-91DE-4A57FC360EFA}" destId="{92A3CE6B-4456-402B-9C68-35139EBB86A7}" srcOrd="0" destOrd="1" presId="urn:microsoft.com/office/officeart/2005/8/layout/hProcess10"/>
    <dgm:cxn modelId="{7518D995-53F8-4995-91DD-DD249C134F35}" type="presOf" srcId="{88CD152C-DC0E-4482-8FAF-43F710AF41CB}" destId="{92A3CE6B-4456-402B-9C68-35139EBB86A7}" srcOrd="0" destOrd="3" presId="urn:microsoft.com/office/officeart/2005/8/layout/hProcess10"/>
    <dgm:cxn modelId="{BA7B26A2-0463-4187-8833-33504F27A99D}" srcId="{813A6FCC-73CD-4DD0-BB69-FDD83BE6ECBF}" destId="{6755FAB1-C8E0-42DA-AFB7-3466CC81FB3A}" srcOrd="2" destOrd="0" parTransId="{4DF17CBE-4B42-4FD1-80C6-B24B4023B844}" sibTransId="{CB924598-ACAA-489C-B102-F4338AB062DB}"/>
    <dgm:cxn modelId="{2BE76A39-AAF2-4ACC-B08E-026387F1AF86}" type="presOf" srcId="{6755FAB1-C8E0-42DA-AFB7-3466CC81FB3A}" destId="{8713FD6C-1B43-4B33-8FB1-809669D9DC96}" srcOrd="0" destOrd="0" presId="urn:microsoft.com/office/officeart/2005/8/layout/hProcess10"/>
    <dgm:cxn modelId="{EC0F8A4E-7FAC-4847-BF9B-B87D288D1695}" type="presOf" srcId="{8697AC2E-6691-459C-A312-41005EFF0324}" destId="{4E04D74A-982A-4317-B384-7584A456D12B}" srcOrd="0" destOrd="0" presId="urn:microsoft.com/office/officeart/2005/8/layout/hProcess10"/>
    <dgm:cxn modelId="{BF869FFC-C44A-429D-A8C6-D3B917DEC521}" type="presParOf" srcId="{B01EF6CF-9589-4233-8FFA-E381D9528236}" destId="{2625F4B2-1B19-4694-92A4-E43623754C5A}" srcOrd="0" destOrd="0" presId="urn:microsoft.com/office/officeart/2005/8/layout/hProcess10"/>
    <dgm:cxn modelId="{4A63527F-F30A-4AE8-AC5E-9FAF51662FDC}" type="presParOf" srcId="{2625F4B2-1B19-4694-92A4-E43623754C5A}" destId="{C493E66C-4A8D-4637-AC1F-0609B838B869}" srcOrd="0" destOrd="0" presId="urn:microsoft.com/office/officeart/2005/8/layout/hProcess10"/>
    <dgm:cxn modelId="{1BAD1F2D-ACA1-4A56-8028-CE516371EFF1}" type="presParOf" srcId="{2625F4B2-1B19-4694-92A4-E43623754C5A}" destId="{92A3CE6B-4456-402B-9C68-35139EBB86A7}" srcOrd="1" destOrd="0" presId="urn:microsoft.com/office/officeart/2005/8/layout/hProcess10"/>
    <dgm:cxn modelId="{1F1D3E6E-4E71-4280-AF3D-45CD1B71C5C2}" type="presParOf" srcId="{B01EF6CF-9589-4233-8FFA-E381D9528236}" destId="{786C0FC6-F326-4EFF-9590-19DAAD86592B}" srcOrd="1" destOrd="0" presId="urn:microsoft.com/office/officeart/2005/8/layout/hProcess10"/>
    <dgm:cxn modelId="{61B54F06-DE52-4072-A371-7DAA2CDEF055}" type="presParOf" srcId="{786C0FC6-F326-4EFF-9590-19DAAD86592B}" destId="{706B8C3F-5E3E-4226-940F-614386BBB289}" srcOrd="0" destOrd="0" presId="urn:microsoft.com/office/officeart/2005/8/layout/hProcess10"/>
    <dgm:cxn modelId="{EB5A7451-20E4-463E-AC77-E2D12345AE21}" type="presParOf" srcId="{B01EF6CF-9589-4233-8FFA-E381D9528236}" destId="{BB2A92DC-EF89-44EF-9287-0C7A9ADC5CA5}" srcOrd="2" destOrd="0" presId="urn:microsoft.com/office/officeart/2005/8/layout/hProcess10"/>
    <dgm:cxn modelId="{6556565B-E204-4B25-A6E7-FFCF48E1573F}" type="presParOf" srcId="{BB2A92DC-EF89-44EF-9287-0C7A9ADC5CA5}" destId="{0E55C4E8-A2AA-4DEE-B2EC-7BD9E13B8178}" srcOrd="0" destOrd="0" presId="urn:microsoft.com/office/officeart/2005/8/layout/hProcess10"/>
    <dgm:cxn modelId="{EF1E67AA-1EDB-4919-A872-37C111663D94}" type="presParOf" srcId="{BB2A92DC-EF89-44EF-9287-0C7A9ADC5CA5}" destId="{F6F7CB45-7AF1-4ABD-B86C-465132B18335}" srcOrd="1" destOrd="0" presId="urn:microsoft.com/office/officeart/2005/8/layout/hProcess10"/>
    <dgm:cxn modelId="{66FCF2C8-9521-4761-8DD9-85C46E748D25}" type="presParOf" srcId="{B01EF6CF-9589-4233-8FFA-E381D9528236}" destId="{4E04D74A-982A-4317-B384-7584A456D12B}" srcOrd="3" destOrd="0" presId="urn:microsoft.com/office/officeart/2005/8/layout/hProcess10"/>
    <dgm:cxn modelId="{F349C1DC-02ED-459D-91E1-983B8A3417D4}" type="presParOf" srcId="{4E04D74A-982A-4317-B384-7584A456D12B}" destId="{771D636B-E05A-4B7B-9706-E22C60F8D790}" srcOrd="0" destOrd="0" presId="urn:microsoft.com/office/officeart/2005/8/layout/hProcess10"/>
    <dgm:cxn modelId="{9747F320-5FFE-4B98-9D84-993177A138A8}" type="presParOf" srcId="{B01EF6CF-9589-4233-8FFA-E381D9528236}" destId="{67E55C62-BE83-42D1-9025-000613CA6C48}" srcOrd="4" destOrd="0" presId="urn:microsoft.com/office/officeart/2005/8/layout/hProcess10"/>
    <dgm:cxn modelId="{56441E72-BCFD-4E8D-9914-6060DD548D46}" type="presParOf" srcId="{67E55C62-BE83-42D1-9025-000613CA6C48}" destId="{C1F83676-08D8-4325-9177-76C52636F6FD}" srcOrd="0" destOrd="0" presId="urn:microsoft.com/office/officeart/2005/8/layout/hProcess10"/>
    <dgm:cxn modelId="{6521043D-D726-4B6C-A136-A62FEC630EEA}" type="presParOf" srcId="{67E55C62-BE83-42D1-9025-000613CA6C48}" destId="{8713FD6C-1B43-4B33-8FB1-809669D9DC96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F00D5BA-363D-4C0D-9288-C83AA8C74054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3526932B-F375-4FD2-A906-12FDA0A7065B}">
      <dgm:prSet phldrT="[Text]" custT="1"/>
      <dgm:spPr/>
      <dgm:t>
        <a:bodyPr/>
        <a:lstStyle/>
        <a:p>
          <a:endParaRPr lang="de-DE" sz="2800" dirty="0"/>
        </a:p>
      </dgm:t>
    </dgm:pt>
    <dgm:pt modelId="{8908C3B9-6AD7-4C48-8D7B-45EC9A3EADA0}" type="sibTrans" cxnId="{B5399DE6-9E44-4227-B2B6-3B36D47F9FEC}">
      <dgm:prSet/>
      <dgm:spPr/>
      <dgm:t>
        <a:bodyPr/>
        <a:lstStyle/>
        <a:p>
          <a:endParaRPr lang="de-DE"/>
        </a:p>
      </dgm:t>
    </dgm:pt>
    <dgm:pt modelId="{C69C1BC8-6775-4807-994A-A04BE4DD3F1F}" type="parTrans" cxnId="{B5399DE6-9E44-4227-B2B6-3B36D47F9FEC}">
      <dgm:prSet/>
      <dgm:spPr/>
      <dgm:t>
        <a:bodyPr/>
        <a:lstStyle/>
        <a:p>
          <a:endParaRPr lang="de-DE"/>
        </a:p>
      </dgm:t>
    </dgm:pt>
    <dgm:pt modelId="{53626546-7263-4910-AE88-AD871DA369D4}">
      <dgm:prSet custT="1"/>
      <dgm:spPr/>
      <dgm:t>
        <a:bodyPr/>
        <a:lstStyle/>
        <a:p>
          <a:r>
            <a:rPr lang="de-DE" sz="2800" dirty="0" smtClean="0"/>
            <a:t>1. Test</a:t>
          </a:r>
          <a:endParaRPr lang="de-DE" sz="2800" dirty="0"/>
        </a:p>
      </dgm:t>
    </dgm:pt>
    <dgm:pt modelId="{CE025CCD-AF74-4576-9BE0-77178C5CFBF6}" type="parTrans" cxnId="{1FFF813F-AAF6-4AAD-B78E-FDB531827E44}">
      <dgm:prSet/>
      <dgm:spPr/>
      <dgm:t>
        <a:bodyPr/>
        <a:lstStyle/>
        <a:p>
          <a:endParaRPr lang="de-DE"/>
        </a:p>
      </dgm:t>
    </dgm:pt>
    <dgm:pt modelId="{88259F53-D919-4136-ADCF-A1057D9C343F}" type="sibTrans" cxnId="{1FFF813F-AAF6-4AAD-B78E-FDB531827E44}">
      <dgm:prSet/>
      <dgm:spPr/>
      <dgm:t>
        <a:bodyPr/>
        <a:lstStyle/>
        <a:p>
          <a:endParaRPr lang="de-DE"/>
        </a:p>
      </dgm:t>
    </dgm:pt>
    <dgm:pt modelId="{B05F664A-6F05-4D02-9A82-850898A20E67}">
      <dgm:prSet/>
      <dgm:spPr/>
      <dgm:t>
        <a:bodyPr/>
        <a:lstStyle/>
        <a:p>
          <a:endParaRPr lang="de-DE"/>
        </a:p>
      </dgm:t>
    </dgm:pt>
    <dgm:pt modelId="{6BE73BB4-1F89-47FA-AEA3-355C902DE087}" type="parTrans" cxnId="{68710CD0-85FF-4B3E-95FC-5011E0F1A908}">
      <dgm:prSet/>
      <dgm:spPr/>
      <dgm:t>
        <a:bodyPr/>
        <a:lstStyle/>
        <a:p>
          <a:endParaRPr lang="de-DE"/>
        </a:p>
      </dgm:t>
    </dgm:pt>
    <dgm:pt modelId="{D9B06EE9-67B1-4878-8239-16C90D08AFD6}" type="sibTrans" cxnId="{68710CD0-85FF-4B3E-95FC-5011E0F1A908}">
      <dgm:prSet/>
      <dgm:spPr/>
      <dgm:t>
        <a:bodyPr/>
        <a:lstStyle/>
        <a:p>
          <a:endParaRPr lang="de-DE"/>
        </a:p>
      </dgm:t>
    </dgm:pt>
    <dgm:pt modelId="{B95E8B43-7D11-422F-B7C5-60608F365604}">
      <dgm:prSet custT="1"/>
      <dgm:spPr/>
      <dgm:t>
        <a:bodyPr/>
        <a:lstStyle/>
        <a:p>
          <a:endParaRPr lang="de-DE" sz="2800" dirty="0"/>
        </a:p>
      </dgm:t>
    </dgm:pt>
    <dgm:pt modelId="{133C4128-145D-48EB-BAD6-A852C207C49F}" type="parTrans" cxnId="{EA38CDDF-9E57-4418-AFB1-AA0225415868}">
      <dgm:prSet/>
      <dgm:spPr/>
      <dgm:t>
        <a:bodyPr/>
        <a:lstStyle/>
        <a:p>
          <a:endParaRPr lang="de-DE"/>
        </a:p>
      </dgm:t>
    </dgm:pt>
    <dgm:pt modelId="{D7CE9695-F152-4828-A1A0-2DA89AB1D219}" type="sibTrans" cxnId="{EA38CDDF-9E57-4418-AFB1-AA0225415868}">
      <dgm:prSet/>
      <dgm:spPr/>
      <dgm:t>
        <a:bodyPr/>
        <a:lstStyle/>
        <a:p>
          <a:endParaRPr lang="de-DE"/>
        </a:p>
      </dgm:t>
    </dgm:pt>
    <dgm:pt modelId="{3093B50E-C054-4089-BEF0-3F4B6D3FEF8D}">
      <dgm:prSet/>
      <dgm:spPr/>
      <dgm:t>
        <a:bodyPr/>
        <a:lstStyle/>
        <a:p>
          <a:endParaRPr lang="de-DE" dirty="0"/>
        </a:p>
      </dgm:t>
    </dgm:pt>
    <dgm:pt modelId="{587F90CE-2F6E-445B-B03C-7563A9DC2311}" type="parTrans" cxnId="{7DB9E2FA-B7DF-4E1A-B230-6AE1E16BD8C0}">
      <dgm:prSet/>
      <dgm:spPr/>
      <dgm:t>
        <a:bodyPr/>
        <a:lstStyle/>
        <a:p>
          <a:endParaRPr lang="de-DE"/>
        </a:p>
      </dgm:t>
    </dgm:pt>
    <dgm:pt modelId="{F1F981D8-350D-4F21-B436-CDACF6670756}" type="sibTrans" cxnId="{7DB9E2FA-B7DF-4E1A-B230-6AE1E16BD8C0}">
      <dgm:prSet/>
      <dgm:spPr/>
      <dgm:t>
        <a:bodyPr/>
        <a:lstStyle/>
        <a:p>
          <a:endParaRPr lang="de-DE"/>
        </a:p>
      </dgm:t>
    </dgm:pt>
    <dgm:pt modelId="{FE62C5DA-0EEC-4530-8789-8110F954A394}" type="pres">
      <dgm:prSet presAssocID="{AF00D5BA-363D-4C0D-9288-C83AA8C74054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2B95BC80-05B9-47C9-B219-2A447DD23445}" type="pres">
      <dgm:prSet presAssocID="{AF00D5BA-363D-4C0D-9288-C83AA8C74054}" presName="axisShape" presStyleLbl="bgShp" presStyleIdx="0" presStyleCnt="1"/>
      <dgm:spPr/>
    </dgm:pt>
    <dgm:pt modelId="{FC475240-8048-4C6A-AC16-DE35738E4A11}" type="pres">
      <dgm:prSet presAssocID="{AF00D5BA-363D-4C0D-9288-C83AA8C74054}" presName="rect1" presStyleLbl="node1" presStyleIdx="0" presStyleCnt="4" custLinFactNeighborX="1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20B0F0F-3A57-48DE-88C1-A961EDC8AF19}" type="pres">
      <dgm:prSet presAssocID="{AF00D5BA-363D-4C0D-9288-C83AA8C74054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61A1A92-5B62-476B-8B3C-862AB0A978E2}" type="pres">
      <dgm:prSet presAssocID="{AF00D5BA-363D-4C0D-9288-C83AA8C74054}" presName="rect3" presStyleLbl="node1" presStyleIdx="2" presStyleCnt="4" custLinFactNeighborX="23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8B33AE6-ABA5-4562-8C01-715AC1283A40}" type="pres">
      <dgm:prSet presAssocID="{AF00D5BA-363D-4C0D-9288-C83AA8C74054}" presName="rect4" presStyleLbl="node1" presStyleIdx="3" presStyleCnt="4" custLinFactNeighborY="-37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EA38CDDF-9E57-4418-AFB1-AA0225415868}" srcId="{AF00D5BA-363D-4C0D-9288-C83AA8C74054}" destId="{B95E8B43-7D11-422F-B7C5-60608F365604}" srcOrd="4" destOrd="0" parTransId="{133C4128-145D-48EB-BAD6-A852C207C49F}" sibTransId="{D7CE9695-F152-4828-A1A0-2DA89AB1D219}"/>
    <dgm:cxn modelId="{D9E3DAEF-E199-402B-99A9-6CD1DAE95E80}" type="presOf" srcId="{B05F664A-6F05-4D02-9A82-850898A20E67}" destId="{78B33AE6-ABA5-4562-8C01-715AC1283A40}" srcOrd="0" destOrd="0" presId="urn:microsoft.com/office/officeart/2005/8/layout/matrix2"/>
    <dgm:cxn modelId="{C190C411-D6FC-4ECB-BC9F-6B02D0687677}" type="presOf" srcId="{3526932B-F375-4FD2-A906-12FDA0A7065B}" destId="{FC475240-8048-4C6A-AC16-DE35738E4A11}" srcOrd="0" destOrd="0" presId="urn:microsoft.com/office/officeart/2005/8/layout/matrix2"/>
    <dgm:cxn modelId="{1FFF813F-AAF6-4AAD-B78E-FDB531827E44}" srcId="{AF00D5BA-363D-4C0D-9288-C83AA8C74054}" destId="{53626546-7263-4910-AE88-AD871DA369D4}" srcOrd="2" destOrd="0" parTransId="{CE025CCD-AF74-4576-9BE0-77178C5CFBF6}" sibTransId="{88259F53-D919-4136-ADCF-A1057D9C343F}"/>
    <dgm:cxn modelId="{68710CD0-85FF-4B3E-95FC-5011E0F1A908}" srcId="{AF00D5BA-363D-4C0D-9288-C83AA8C74054}" destId="{B05F664A-6F05-4D02-9A82-850898A20E67}" srcOrd="3" destOrd="0" parTransId="{6BE73BB4-1F89-47FA-AEA3-355C902DE087}" sibTransId="{D9B06EE9-67B1-4878-8239-16C90D08AFD6}"/>
    <dgm:cxn modelId="{6C2EDF69-FE62-4B1F-9838-8804F4A4220F}" type="presOf" srcId="{AF00D5BA-363D-4C0D-9288-C83AA8C74054}" destId="{FE62C5DA-0EEC-4530-8789-8110F954A394}" srcOrd="0" destOrd="0" presId="urn:microsoft.com/office/officeart/2005/8/layout/matrix2"/>
    <dgm:cxn modelId="{7DB9E2FA-B7DF-4E1A-B230-6AE1E16BD8C0}" srcId="{AF00D5BA-363D-4C0D-9288-C83AA8C74054}" destId="{3093B50E-C054-4089-BEF0-3F4B6D3FEF8D}" srcOrd="1" destOrd="0" parTransId="{587F90CE-2F6E-445B-B03C-7563A9DC2311}" sibTransId="{F1F981D8-350D-4F21-B436-CDACF6670756}"/>
    <dgm:cxn modelId="{F659BE8E-5E5D-463B-8DF8-AD2A30E8CD98}" type="presOf" srcId="{3093B50E-C054-4089-BEF0-3F4B6D3FEF8D}" destId="{820B0F0F-3A57-48DE-88C1-A961EDC8AF19}" srcOrd="0" destOrd="0" presId="urn:microsoft.com/office/officeart/2005/8/layout/matrix2"/>
    <dgm:cxn modelId="{95AC2C02-46CB-48DD-AF90-267BE012D2CA}" type="presOf" srcId="{53626546-7263-4910-AE88-AD871DA369D4}" destId="{961A1A92-5B62-476B-8B3C-862AB0A978E2}" srcOrd="0" destOrd="0" presId="urn:microsoft.com/office/officeart/2005/8/layout/matrix2"/>
    <dgm:cxn modelId="{B5399DE6-9E44-4227-B2B6-3B36D47F9FEC}" srcId="{AF00D5BA-363D-4C0D-9288-C83AA8C74054}" destId="{3526932B-F375-4FD2-A906-12FDA0A7065B}" srcOrd="0" destOrd="0" parTransId="{C69C1BC8-6775-4807-994A-A04BE4DD3F1F}" sibTransId="{8908C3B9-6AD7-4C48-8D7B-45EC9A3EADA0}"/>
    <dgm:cxn modelId="{182B7BE0-D767-4D39-84F8-5DDD722889FC}" type="presParOf" srcId="{FE62C5DA-0EEC-4530-8789-8110F954A394}" destId="{2B95BC80-05B9-47C9-B219-2A447DD23445}" srcOrd="0" destOrd="0" presId="urn:microsoft.com/office/officeart/2005/8/layout/matrix2"/>
    <dgm:cxn modelId="{D0E4464D-3759-4EC1-97F3-2426D7C65D61}" type="presParOf" srcId="{FE62C5DA-0EEC-4530-8789-8110F954A394}" destId="{FC475240-8048-4C6A-AC16-DE35738E4A11}" srcOrd="1" destOrd="0" presId="urn:microsoft.com/office/officeart/2005/8/layout/matrix2"/>
    <dgm:cxn modelId="{E8B7A723-E831-40F2-9354-BD2F6D8F9C8A}" type="presParOf" srcId="{FE62C5DA-0EEC-4530-8789-8110F954A394}" destId="{820B0F0F-3A57-48DE-88C1-A961EDC8AF19}" srcOrd="2" destOrd="0" presId="urn:microsoft.com/office/officeart/2005/8/layout/matrix2"/>
    <dgm:cxn modelId="{9BC37A1A-DC93-4FCC-BC12-C71F9AED2BD7}" type="presParOf" srcId="{FE62C5DA-0EEC-4530-8789-8110F954A394}" destId="{961A1A92-5B62-476B-8B3C-862AB0A978E2}" srcOrd="3" destOrd="0" presId="urn:microsoft.com/office/officeart/2005/8/layout/matrix2"/>
    <dgm:cxn modelId="{1DBD47A6-183D-44C2-BD55-E274A48D702F}" type="presParOf" srcId="{FE62C5DA-0EEC-4530-8789-8110F954A394}" destId="{78B33AE6-ABA5-4562-8C01-715AC1283A40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F00D5BA-363D-4C0D-9288-C83AA8C74054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3526932B-F375-4FD2-A906-12FDA0A7065B}">
      <dgm:prSet phldrT="[Text]" custT="1"/>
      <dgm:spPr/>
      <dgm:t>
        <a:bodyPr/>
        <a:lstStyle/>
        <a:p>
          <a:endParaRPr lang="de-DE" sz="2800" dirty="0"/>
        </a:p>
      </dgm:t>
    </dgm:pt>
    <dgm:pt modelId="{8908C3B9-6AD7-4C48-8D7B-45EC9A3EADA0}" type="sibTrans" cxnId="{B5399DE6-9E44-4227-B2B6-3B36D47F9FEC}">
      <dgm:prSet/>
      <dgm:spPr/>
      <dgm:t>
        <a:bodyPr/>
        <a:lstStyle/>
        <a:p>
          <a:endParaRPr lang="de-DE"/>
        </a:p>
      </dgm:t>
    </dgm:pt>
    <dgm:pt modelId="{C69C1BC8-6775-4807-994A-A04BE4DD3F1F}" type="parTrans" cxnId="{B5399DE6-9E44-4227-B2B6-3B36D47F9FEC}">
      <dgm:prSet/>
      <dgm:spPr/>
      <dgm:t>
        <a:bodyPr/>
        <a:lstStyle/>
        <a:p>
          <a:endParaRPr lang="de-DE"/>
        </a:p>
      </dgm:t>
    </dgm:pt>
    <dgm:pt modelId="{53626546-7263-4910-AE88-AD871DA369D4}">
      <dgm:prSet custT="1"/>
      <dgm:spPr/>
      <dgm:t>
        <a:bodyPr/>
        <a:lstStyle/>
        <a:p>
          <a:endParaRPr lang="de-DE" sz="2800" dirty="0"/>
        </a:p>
      </dgm:t>
    </dgm:pt>
    <dgm:pt modelId="{CE025CCD-AF74-4576-9BE0-77178C5CFBF6}" type="parTrans" cxnId="{1FFF813F-AAF6-4AAD-B78E-FDB531827E44}">
      <dgm:prSet/>
      <dgm:spPr/>
    </dgm:pt>
    <dgm:pt modelId="{88259F53-D919-4136-ADCF-A1057D9C343F}" type="sibTrans" cxnId="{1FFF813F-AAF6-4AAD-B78E-FDB531827E44}">
      <dgm:prSet/>
      <dgm:spPr/>
    </dgm:pt>
    <dgm:pt modelId="{B05F664A-6F05-4D02-9A82-850898A20E67}">
      <dgm:prSet custT="1"/>
      <dgm:spPr/>
      <dgm:t>
        <a:bodyPr/>
        <a:lstStyle/>
        <a:p>
          <a:r>
            <a:rPr lang="de-DE" sz="2800" dirty="0" smtClean="0"/>
            <a:t>1. Test</a:t>
          </a:r>
          <a:endParaRPr lang="de-DE" sz="2800" dirty="0"/>
        </a:p>
      </dgm:t>
    </dgm:pt>
    <dgm:pt modelId="{6BE73BB4-1F89-47FA-AEA3-355C902DE087}" type="parTrans" cxnId="{68710CD0-85FF-4B3E-95FC-5011E0F1A908}">
      <dgm:prSet/>
      <dgm:spPr/>
    </dgm:pt>
    <dgm:pt modelId="{D9B06EE9-67B1-4878-8239-16C90D08AFD6}" type="sibTrans" cxnId="{68710CD0-85FF-4B3E-95FC-5011E0F1A908}">
      <dgm:prSet/>
      <dgm:spPr/>
    </dgm:pt>
    <dgm:pt modelId="{B95E8B43-7D11-422F-B7C5-60608F365604}">
      <dgm:prSet custT="1"/>
      <dgm:spPr/>
      <dgm:t>
        <a:bodyPr/>
        <a:lstStyle/>
        <a:p>
          <a:endParaRPr lang="de-DE" sz="2800" dirty="0"/>
        </a:p>
      </dgm:t>
    </dgm:pt>
    <dgm:pt modelId="{133C4128-145D-48EB-BAD6-A852C207C49F}" type="parTrans" cxnId="{EA38CDDF-9E57-4418-AFB1-AA0225415868}">
      <dgm:prSet/>
      <dgm:spPr/>
    </dgm:pt>
    <dgm:pt modelId="{D7CE9695-F152-4828-A1A0-2DA89AB1D219}" type="sibTrans" cxnId="{EA38CDDF-9E57-4418-AFB1-AA0225415868}">
      <dgm:prSet/>
      <dgm:spPr/>
    </dgm:pt>
    <dgm:pt modelId="{3093B50E-C054-4089-BEF0-3F4B6D3FEF8D}">
      <dgm:prSet/>
      <dgm:spPr/>
      <dgm:t>
        <a:bodyPr/>
        <a:lstStyle/>
        <a:p>
          <a:endParaRPr lang="de-DE" dirty="0"/>
        </a:p>
      </dgm:t>
    </dgm:pt>
    <dgm:pt modelId="{587F90CE-2F6E-445B-B03C-7563A9DC2311}" type="parTrans" cxnId="{7DB9E2FA-B7DF-4E1A-B230-6AE1E16BD8C0}">
      <dgm:prSet/>
      <dgm:spPr/>
      <dgm:t>
        <a:bodyPr/>
        <a:lstStyle/>
        <a:p>
          <a:endParaRPr lang="de-DE"/>
        </a:p>
      </dgm:t>
    </dgm:pt>
    <dgm:pt modelId="{F1F981D8-350D-4F21-B436-CDACF6670756}" type="sibTrans" cxnId="{7DB9E2FA-B7DF-4E1A-B230-6AE1E16BD8C0}">
      <dgm:prSet/>
      <dgm:spPr/>
      <dgm:t>
        <a:bodyPr/>
        <a:lstStyle/>
        <a:p>
          <a:endParaRPr lang="de-DE"/>
        </a:p>
      </dgm:t>
    </dgm:pt>
    <dgm:pt modelId="{FE62C5DA-0EEC-4530-8789-8110F954A394}" type="pres">
      <dgm:prSet presAssocID="{AF00D5BA-363D-4C0D-9288-C83AA8C74054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2B95BC80-05B9-47C9-B219-2A447DD23445}" type="pres">
      <dgm:prSet presAssocID="{AF00D5BA-363D-4C0D-9288-C83AA8C74054}" presName="axisShape" presStyleLbl="bgShp" presStyleIdx="0" presStyleCnt="1"/>
      <dgm:spPr/>
    </dgm:pt>
    <dgm:pt modelId="{FC475240-8048-4C6A-AC16-DE35738E4A11}" type="pres">
      <dgm:prSet presAssocID="{AF00D5BA-363D-4C0D-9288-C83AA8C74054}" presName="rect1" presStyleLbl="node1" presStyleIdx="0" presStyleCnt="4" custLinFactNeighborX="1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20B0F0F-3A57-48DE-88C1-A961EDC8AF19}" type="pres">
      <dgm:prSet presAssocID="{AF00D5BA-363D-4C0D-9288-C83AA8C74054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61A1A92-5B62-476B-8B3C-862AB0A978E2}" type="pres">
      <dgm:prSet presAssocID="{AF00D5BA-363D-4C0D-9288-C83AA8C74054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8B33AE6-ABA5-4562-8C01-715AC1283A40}" type="pres">
      <dgm:prSet presAssocID="{AF00D5BA-363D-4C0D-9288-C83AA8C74054}" presName="rect4" presStyleLbl="node1" presStyleIdx="3" presStyleCnt="4" custLinFactNeighborY="-37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EA38CDDF-9E57-4418-AFB1-AA0225415868}" srcId="{AF00D5BA-363D-4C0D-9288-C83AA8C74054}" destId="{B95E8B43-7D11-422F-B7C5-60608F365604}" srcOrd="4" destOrd="0" parTransId="{133C4128-145D-48EB-BAD6-A852C207C49F}" sibTransId="{D7CE9695-F152-4828-A1A0-2DA89AB1D219}"/>
    <dgm:cxn modelId="{8A64FE65-125F-435C-829F-0B1C9BC8E2C3}" type="presOf" srcId="{B05F664A-6F05-4D02-9A82-850898A20E67}" destId="{78B33AE6-ABA5-4562-8C01-715AC1283A40}" srcOrd="0" destOrd="0" presId="urn:microsoft.com/office/officeart/2005/8/layout/matrix2"/>
    <dgm:cxn modelId="{1FFF813F-AAF6-4AAD-B78E-FDB531827E44}" srcId="{AF00D5BA-363D-4C0D-9288-C83AA8C74054}" destId="{53626546-7263-4910-AE88-AD871DA369D4}" srcOrd="2" destOrd="0" parTransId="{CE025CCD-AF74-4576-9BE0-77178C5CFBF6}" sibTransId="{88259F53-D919-4136-ADCF-A1057D9C343F}"/>
    <dgm:cxn modelId="{1D2BC8A3-5A25-4996-B7D6-770D926ACDD3}" type="presOf" srcId="{53626546-7263-4910-AE88-AD871DA369D4}" destId="{961A1A92-5B62-476B-8B3C-862AB0A978E2}" srcOrd="0" destOrd="0" presId="urn:microsoft.com/office/officeart/2005/8/layout/matrix2"/>
    <dgm:cxn modelId="{5EFCCB5B-1A8B-4D65-9F19-4B683AD808AF}" type="presOf" srcId="{AF00D5BA-363D-4C0D-9288-C83AA8C74054}" destId="{FE62C5DA-0EEC-4530-8789-8110F954A394}" srcOrd="0" destOrd="0" presId="urn:microsoft.com/office/officeart/2005/8/layout/matrix2"/>
    <dgm:cxn modelId="{68710CD0-85FF-4B3E-95FC-5011E0F1A908}" srcId="{AF00D5BA-363D-4C0D-9288-C83AA8C74054}" destId="{B05F664A-6F05-4D02-9A82-850898A20E67}" srcOrd="3" destOrd="0" parTransId="{6BE73BB4-1F89-47FA-AEA3-355C902DE087}" sibTransId="{D9B06EE9-67B1-4878-8239-16C90D08AFD6}"/>
    <dgm:cxn modelId="{7DB9E2FA-B7DF-4E1A-B230-6AE1E16BD8C0}" srcId="{AF00D5BA-363D-4C0D-9288-C83AA8C74054}" destId="{3093B50E-C054-4089-BEF0-3F4B6D3FEF8D}" srcOrd="1" destOrd="0" parTransId="{587F90CE-2F6E-445B-B03C-7563A9DC2311}" sibTransId="{F1F981D8-350D-4F21-B436-CDACF6670756}"/>
    <dgm:cxn modelId="{BDD8FB95-4ED9-4E00-9F0B-D88289387D73}" type="presOf" srcId="{3093B50E-C054-4089-BEF0-3F4B6D3FEF8D}" destId="{820B0F0F-3A57-48DE-88C1-A961EDC8AF19}" srcOrd="0" destOrd="0" presId="urn:microsoft.com/office/officeart/2005/8/layout/matrix2"/>
    <dgm:cxn modelId="{B5399DE6-9E44-4227-B2B6-3B36D47F9FEC}" srcId="{AF00D5BA-363D-4C0D-9288-C83AA8C74054}" destId="{3526932B-F375-4FD2-A906-12FDA0A7065B}" srcOrd="0" destOrd="0" parTransId="{C69C1BC8-6775-4807-994A-A04BE4DD3F1F}" sibTransId="{8908C3B9-6AD7-4C48-8D7B-45EC9A3EADA0}"/>
    <dgm:cxn modelId="{B0C64362-FC18-48E9-89C2-CDB9C05F9C21}" type="presOf" srcId="{3526932B-F375-4FD2-A906-12FDA0A7065B}" destId="{FC475240-8048-4C6A-AC16-DE35738E4A11}" srcOrd="0" destOrd="0" presId="urn:microsoft.com/office/officeart/2005/8/layout/matrix2"/>
    <dgm:cxn modelId="{D85FCE7B-7784-421C-B520-182D0816D9E8}" type="presParOf" srcId="{FE62C5DA-0EEC-4530-8789-8110F954A394}" destId="{2B95BC80-05B9-47C9-B219-2A447DD23445}" srcOrd="0" destOrd="0" presId="urn:microsoft.com/office/officeart/2005/8/layout/matrix2"/>
    <dgm:cxn modelId="{4CA46292-6E39-4EE8-80D2-D078B8095031}" type="presParOf" srcId="{FE62C5DA-0EEC-4530-8789-8110F954A394}" destId="{FC475240-8048-4C6A-AC16-DE35738E4A11}" srcOrd="1" destOrd="0" presId="urn:microsoft.com/office/officeart/2005/8/layout/matrix2"/>
    <dgm:cxn modelId="{6CE6DBF7-642C-44C9-BC20-DA715ED85332}" type="presParOf" srcId="{FE62C5DA-0EEC-4530-8789-8110F954A394}" destId="{820B0F0F-3A57-48DE-88C1-A961EDC8AF19}" srcOrd="2" destOrd="0" presId="urn:microsoft.com/office/officeart/2005/8/layout/matrix2"/>
    <dgm:cxn modelId="{F895502B-60BF-4A97-911C-1AE1EAE17CFA}" type="presParOf" srcId="{FE62C5DA-0EEC-4530-8789-8110F954A394}" destId="{961A1A92-5B62-476B-8B3C-862AB0A978E2}" srcOrd="3" destOrd="0" presId="urn:microsoft.com/office/officeart/2005/8/layout/matrix2"/>
    <dgm:cxn modelId="{D9A08FB1-EC6F-411E-AC89-7C9BC24F24B6}" type="presParOf" srcId="{FE62C5DA-0EEC-4530-8789-8110F954A394}" destId="{78B33AE6-ABA5-4562-8C01-715AC1283A40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F00D5BA-363D-4C0D-9288-C83AA8C74054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1F43B230-0C42-4325-B5CA-F37AAD6133AA}">
      <dgm:prSet phldrT="[Text]" custT="1"/>
      <dgm:spPr/>
      <dgm:t>
        <a:bodyPr/>
        <a:lstStyle/>
        <a:p>
          <a:r>
            <a:rPr lang="de-DE" sz="2800" dirty="0" smtClean="0"/>
            <a:t>2. Test</a:t>
          </a:r>
          <a:endParaRPr lang="de-DE" sz="2800" dirty="0"/>
        </a:p>
      </dgm:t>
    </dgm:pt>
    <dgm:pt modelId="{0C48B23C-37FC-47CC-B7A6-99D0120C56C3}" type="parTrans" cxnId="{E4C6CFE9-CD3F-4B11-89D2-A21408993779}">
      <dgm:prSet/>
      <dgm:spPr/>
      <dgm:t>
        <a:bodyPr/>
        <a:lstStyle/>
        <a:p>
          <a:endParaRPr lang="de-DE"/>
        </a:p>
      </dgm:t>
    </dgm:pt>
    <dgm:pt modelId="{D4F43C10-16A0-499E-8745-98C521FDCD58}" type="sibTrans" cxnId="{E4C6CFE9-CD3F-4B11-89D2-A21408993779}">
      <dgm:prSet/>
      <dgm:spPr/>
      <dgm:t>
        <a:bodyPr/>
        <a:lstStyle/>
        <a:p>
          <a:endParaRPr lang="de-DE"/>
        </a:p>
      </dgm:t>
    </dgm:pt>
    <dgm:pt modelId="{F35A8662-464B-4BDF-B2FA-DBA94736A868}">
      <dgm:prSet phldrT="[Text]"/>
      <dgm:spPr/>
      <dgm:t>
        <a:bodyPr/>
        <a:lstStyle/>
        <a:p>
          <a:endParaRPr lang="de-DE" dirty="0"/>
        </a:p>
      </dgm:t>
    </dgm:pt>
    <dgm:pt modelId="{3C60E023-E68E-4FF4-AE2C-610216EC70BF}" type="parTrans" cxnId="{DAE9A6C5-ACB5-48FA-99F9-154B7FECFD4D}">
      <dgm:prSet/>
      <dgm:spPr/>
      <dgm:t>
        <a:bodyPr/>
        <a:lstStyle/>
        <a:p>
          <a:endParaRPr lang="de-DE"/>
        </a:p>
      </dgm:t>
    </dgm:pt>
    <dgm:pt modelId="{F782A41B-226E-4CE9-AD41-139DF8018CFB}" type="sibTrans" cxnId="{DAE9A6C5-ACB5-48FA-99F9-154B7FECFD4D}">
      <dgm:prSet/>
      <dgm:spPr/>
      <dgm:t>
        <a:bodyPr/>
        <a:lstStyle/>
        <a:p>
          <a:endParaRPr lang="de-DE"/>
        </a:p>
      </dgm:t>
    </dgm:pt>
    <dgm:pt modelId="{F0A40F86-A2AC-476E-94FE-1A68A3CC153F}">
      <dgm:prSet phldrT="[Text]"/>
      <dgm:spPr/>
      <dgm:t>
        <a:bodyPr/>
        <a:lstStyle/>
        <a:p>
          <a:endParaRPr lang="de-DE" dirty="0"/>
        </a:p>
      </dgm:t>
    </dgm:pt>
    <dgm:pt modelId="{E8B63008-6F4E-4DFF-80B7-6DB30D2A7363}" type="parTrans" cxnId="{523B1E82-45F5-45C0-9269-FC7655B43770}">
      <dgm:prSet/>
      <dgm:spPr/>
      <dgm:t>
        <a:bodyPr/>
        <a:lstStyle/>
        <a:p>
          <a:endParaRPr lang="de-DE"/>
        </a:p>
      </dgm:t>
    </dgm:pt>
    <dgm:pt modelId="{93AEBCEA-56B5-4D3B-817E-D953B949AC02}" type="sibTrans" cxnId="{523B1E82-45F5-45C0-9269-FC7655B43770}">
      <dgm:prSet/>
      <dgm:spPr/>
      <dgm:t>
        <a:bodyPr/>
        <a:lstStyle/>
        <a:p>
          <a:endParaRPr lang="de-DE"/>
        </a:p>
      </dgm:t>
    </dgm:pt>
    <dgm:pt modelId="{3526932B-F375-4FD2-A906-12FDA0A7065B}">
      <dgm:prSet phldrT="[Text]" custT="1"/>
      <dgm:spPr/>
      <dgm:t>
        <a:bodyPr/>
        <a:lstStyle/>
        <a:p>
          <a:r>
            <a:rPr lang="de-DE" sz="3200" dirty="0" smtClean="0"/>
            <a:t>1. Test</a:t>
          </a:r>
          <a:endParaRPr lang="de-DE" sz="3200" dirty="0"/>
        </a:p>
      </dgm:t>
    </dgm:pt>
    <dgm:pt modelId="{C69C1BC8-6775-4807-994A-A04BE4DD3F1F}" type="parTrans" cxnId="{B5399DE6-9E44-4227-B2B6-3B36D47F9FEC}">
      <dgm:prSet/>
      <dgm:spPr/>
      <dgm:t>
        <a:bodyPr/>
        <a:lstStyle/>
        <a:p>
          <a:endParaRPr lang="de-DE"/>
        </a:p>
      </dgm:t>
    </dgm:pt>
    <dgm:pt modelId="{8908C3B9-6AD7-4C48-8D7B-45EC9A3EADA0}" type="sibTrans" cxnId="{B5399DE6-9E44-4227-B2B6-3B36D47F9FEC}">
      <dgm:prSet/>
      <dgm:spPr/>
      <dgm:t>
        <a:bodyPr/>
        <a:lstStyle/>
        <a:p>
          <a:endParaRPr lang="de-DE"/>
        </a:p>
      </dgm:t>
    </dgm:pt>
    <dgm:pt modelId="{FE62C5DA-0EEC-4530-8789-8110F954A394}" type="pres">
      <dgm:prSet presAssocID="{AF00D5BA-363D-4C0D-9288-C83AA8C74054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2B95BC80-05B9-47C9-B219-2A447DD23445}" type="pres">
      <dgm:prSet presAssocID="{AF00D5BA-363D-4C0D-9288-C83AA8C74054}" presName="axisShape" presStyleLbl="bgShp" presStyleIdx="0" presStyleCnt="1"/>
      <dgm:spPr/>
    </dgm:pt>
    <dgm:pt modelId="{FC475240-8048-4C6A-AC16-DE35738E4A11}" type="pres">
      <dgm:prSet presAssocID="{AF00D5BA-363D-4C0D-9288-C83AA8C74054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20B0F0F-3A57-48DE-88C1-A961EDC8AF19}" type="pres">
      <dgm:prSet presAssocID="{AF00D5BA-363D-4C0D-9288-C83AA8C74054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61A1A92-5B62-476B-8B3C-862AB0A978E2}" type="pres">
      <dgm:prSet presAssocID="{AF00D5BA-363D-4C0D-9288-C83AA8C74054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8B33AE6-ABA5-4562-8C01-715AC1283A40}" type="pres">
      <dgm:prSet presAssocID="{AF00D5BA-363D-4C0D-9288-C83AA8C74054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7B66D743-18C5-4678-93AD-4F55B9CB07FC}" type="presOf" srcId="{3526932B-F375-4FD2-A906-12FDA0A7065B}" destId="{78B33AE6-ABA5-4562-8C01-715AC1283A40}" srcOrd="0" destOrd="0" presId="urn:microsoft.com/office/officeart/2005/8/layout/matrix2"/>
    <dgm:cxn modelId="{459A59B2-1995-4177-8465-9235ED7C9CB6}" type="presOf" srcId="{AF00D5BA-363D-4C0D-9288-C83AA8C74054}" destId="{FE62C5DA-0EEC-4530-8789-8110F954A394}" srcOrd="0" destOrd="0" presId="urn:microsoft.com/office/officeart/2005/8/layout/matrix2"/>
    <dgm:cxn modelId="{E4C6CFE9-CD3F-4B11-89D2-A21408993779}" srcId="{AF00D5BA-363D-4C0D-9288-C83AA8C74054}" destId="{1F43B230-0C42-4325-B5CA-F37AAD6133AA}" srcOrd="0" destOrd="0" parTransId="{0C48B23C-37FC-47CC-B7A6-99D0120C56C3}" sibTransId="{D4F43C10-16A0-499E-8745-98C521FDCD58}"/>
    <dgm:cxn modelId="{DAE9A6C5-ACB5-48FA-99F9-154B7FECFD4D}" srcId="{AF00D5BA-363D-4C0D-9288-C83AA8C74054}" destId="{F35A8662-464B-4BDF-B2FA-DBA94736A868}" srcOrd="1" destOrd="0" parTransId="{3C60E023-E68E-4FF4-AE2C-610216EC70BF}" sibTransId="{F782A41B-226E-4CE9-AD41-139DF8018CFB}"/>
    <dgm:cxn modelId="{05FCFC5D-30AF-4FE6-B89D-0B186EF53F22}" type="presOf" srcId="{1F43B230-0C42-4325-B5CA-F37AAD6133AA}" destId="{FC475240-8048-4C6A-AC16-DE35738E4A11}" srcOrd="0" destOrd="0" presId="urn:microsoft.com/office/officeart/2005/8/layout/matrix2"/>
    <dgm:cxn modelId="{523B1E82-45F5-45C0-9269-FC7655B43770}" srcId="{AF00D5BA-363D-4C0D-9288-C83AA8C74054}" destId="{F0A40F86-A2AC-476E-94FE-1A68A3CC153F}" srcOrd="2" destOrd="0" parTransId="{E8B63008-6F4E-4DFF-80B7-6DB30D2A7363}" sibTransId="{93AEBCEA-56B5-4D3B-817E-D953B949AC02}"/>
    <dgm:cxn modelId="{B5399DE6-9E44-4227-B2B6-3B36D47F9FEC}" srcId="{AF00D5BA-363D-4C0D-9288-C83AA8C74054}" destId="{3526932B-F375-4FD2-A906-12FDA0A7065B}" srcOrd="3" destOrd="0" parTransId="{C69C1BC8-6775-4807-994A-A04BE4DD3F1F}" sibTransId="{8908C3B9-6AD7-4C48-8D7B-45EC9A3EADA0}"/>
    <dgm:cxn modelId="{BAAA9AFB-D324-4DE7-8CA0-22252ABB366B}" type="presOf" srcId="{F0A40F86-A2AC-476E-94FE-1A68A3CC153F}" destId="{961A1A92-5B62-476B-8B3C-862AB0A978E2}" srcOrd="0" destOrd="0" presId="urn:microsoft.com/office/officeart/2005/8/layout/matrix2"/>
    <dgm:cxn modelId="{CFF88CF8-431A-4CE9-B48E-29B86EF9E967}" type="presOf" srcId="{F35A8662-464B-4BDF-B2FA-DBA94736A868}" destId="{820B0F0F-3A57-48DE-88C1-A961EDC8AF19}" srcOrd="0" destOrd="0" presId="urn:microsoft.com/office/officeart/2005/8/layout/matrix2"/>
    <dgm:cxn modelId="{16BC5C69-A17F-4FFA-A576-48F675956726}" type="presParOf" srcId="{FE62C5DA-0EEC-4530-8789-8110F954A394}" destId="{2B95BC80-05B9-47C9-B219-2A447DD23445}" srcOrd="0" destOrd="0" presId="urn:microsoft.com/office/officeart/2005/8/layout/matrix2"/>
    <dgm:cxn modelId="{EA8E3DE7-1BE4-4FFD-82A5-8299427E3274}" type="presParOf" srcId="{FE62C5DA-0EEC-4530-8789-8110F954A394}" destId="{FC475240-8048-4C6A-AC16-DE35738E4A11}" srcOrd="1" destOrd="0" presId="urn:microsoft.com/office/officeart/2005/8/layout/matrix2"/>
    <dgm:cxn modelId="{A224899D-6379-4BD7-9D37-952781EE7E51}" type="presParOf" srcId="{FE62C5DA-0EEC-4530-8789-8110F954A394}" destId="{820B0F0F-3A57-48DE-88C1-A961EDC8AF19}" srcOrd="2" destOrd="0" presId="urn:microsoft.com/office/officeart/2005/8/layout/matrix2"/>
    <dgm:cxn modelId="{1B9F7035-9D9F-4590-A73B-33F90E6EEF8E}" type="presParOf" srcId="{FE62C5DA-0EEC-4530-8789-8110F954A394}" destId="{961A1A92-5B62-476B-8B3C-862AB0A978E2}" srcOrd="3" destOrd="0" presId="urn:microsoft.com/office/officeart/2005/8/layout/matrix2"/>
    <dgm:cxn modelId="{3F3764C2-3CD9-475E-9638-0FABC125C149}" type="presParOf" srcId="{FE62C5DA-0EEC-4530-8789-8110F954A394}" destId="{78B33AE6-ABA5-4562-8C01-715AC1283A40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F00D5BA-363D-4C0D-9288-C83AA8C74054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3526932B-F375-4FD2-A906-12FDA0A7065B}">
      <dgm:prSet phldrT="[Text]"/>
      <dgm:spPr/>
      <dgm:t>
        <a:bodyPr/>
        <a:lstStyle/>
        <a:p>
          <a:endParaRPr lang="de-DE" dirty="0"/>
        </a:p>
      </dgm:t>
    </dgm:pt>
    <dgm:pt modelId="{8908C3B9-6AD7-4C48-8D7B-45EC9A3EADA0}" type="sibTrans" cxnId="{B5399DE6-9E44-4227-B2B6-3B36D47F9FEC}">
      <dgm:prSet/>
      <dgm:spPr/>
      <dgm:t>
        <a:bodyPr/>
        <a:lstStyle/>
        <a:p>
          <a:endParaRPr lang="de-DE"/>
        </a:p>
      </dgm:t>
    </dgm:pt>
    <dgm:pt modelId="{C69C1BC8-6775-4807-994A-A04BE4DD3F1F}" type="parTrans" cxnId="{B5399DE6-9E44-4227-B2B6-3B36D47F9FEC}">
      <dgm:prSet/>
      <dgm:spPr/>
      <dgm:t>
        <a:bodyPr/>
        <a:lstStyle/>
        <a:p>
          <a:endParaRPr lang="de-DE"/>
        </a:p>
      </dgm:t>
    </dgm:pt>
    <dgm:pt modelId="{53626546-7263-4910-AE88-AD871DA369D4}">
      <dgm:prSet custT="1"/>
      <dgm:spPr/>
      <dgm:t>
        <a:bodyPr/>
        <a:lstStyle/>
        <a:p>
          <a:r>
            <a:rPr lang="de-DE" sz="2800" dirty="0" smtClean="0"/>
            <a:t>2. Test</a:t>
          </a:r>
          <a:endParaRPr lang="de-DE" sz="2800" dirty="0"/>
        </a:p>
      </dgm:t>
    </dgm:pt>
    <dgm:pt modelId="{CE025CCD-AF74-4576-9BE0-77178C5CFBF6}" type="parTrans" cxnId="{1FFF813F-AAF6-4AAD-B78E-FDB531827E44}">
      <dgm:prSet/>
      <dgm:spPr/>
    </dgm:pt>
    <dgm:pt modelId="{88259F53-D919-4136-ADCF-A1057D9C343F}" type="sibTrans" cxnId="{1FFF813F-AAF6-4AAD-B78E-FDB531827E44}">
      <dgm:prSet/>
      <dgm:spPr/>
    </dgm:pt>
    <dgm:pt modelId="{B05F664A-6F05-4D02-9A82-850898A20E67}">
      <dgm:prSet/>
      <dgm:spPr/>
      <dgm:t>
        <a:bodyPr/>
        <a:lstStyle/>
        <a:p>
          <a:endParaRPr lang="de-DE"/>
        </a:p>
      </dgm:t>
    </dgm:pt>
    <dgm:pt modelId="{6BE73BB4-1F89-47FA-AEA3-355C902DE087}" type="parTrans" cxnId="{68710CD0-85FF-4B3E-95FC-5011E0F1A908}">
      <dgm:prSet/>
      <dgm:spPr/>
    </dgm:pt>
    <dgm:pt modelId="{D9B06EE9-67B1-4878-8239-16C90D08AFD6}" type="sibTrans" cxnId="{68710CD0-85FF-4B3E-95FC-5011E0F1A908}">
      <dgm:prSet/>
      <dgm:spPr/>
    </dgm:pt>
    <dgm:pt modelId="{B95E8B43-7D11-422F-B7C5-60608F365604}">
      <dgm:prSet custT="1"/>
      <dgm:spPr/>
      <dgm:t>
        <a:bodyPr/>
        <a:lstStyle/>
        <a:p>
          <a:r>
            <a:rPr lang="de-DE" sz="2800" dirty="0" smtClean="0"/>
            <a:t>1. Test</a:t>
          </a:r>
          <a:endParaRPr lang="de-DE" sz="2800" dirty="0"/>
        </a:p>
      </dgm:t>
    </dgm:pt>
    <dgm:pt modelId="{133C4128-145D-48EB-BAD6-A852C207C49F}" type="parTrans" cxnId="{EA38CDDF-9E57-4418-AFB1-AA0225415868}">
      <dgm:prSet/>
      <dgm:spPr/>
    </dgm:pt>
    <dgm:pt modelId="{D7CE9695-F152-4828-A1A0-2DA89AB1D219}" type="sibTrans" cxnId="{EA38CDDF-9E57-4418-AFB1-AA0225415868}">
      <dgm:prSet/>
      <dgm:spPr/>
    </dgm:pt>
    <dgm:pt modelId="{FE62C5DA-0EEC-4530-8789-8110F954A394}" type="pres">
      <dgm:prSet presAssocID="{AF00D5BA-363D-4C0D-9288-C83AA8C74054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2B95BC80-05B9-47C9-B219-2A447DD23445}" type="pres">
      <dgm:prSet presAssocID="{AF00D5BA-363D-4C0D-9288-C83AA8C74054}" presName="axisShape" presStyleLbl="bgShp" presStyleIdx="0" presStyleCnt="1"/>
      <dgm:spPr/>
    </dgm:pt>
    <dgm:pt modelId="{FC475240-8048-4C6A-AC16-DE35738E4A11}" type="pres">
      <dgm:prSet presAssocID="{AF00D5BA-363D-4C0D-9288-C83AA8C74054}" presName="rect1" presStyleLbl="node1" presStyleIdx="0" presStyleCnt="4" custLinFactNeighborX="1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20B0F0F-3A57-48DE-88C1-A961EDC8AF19}" type="pres">
      <dgm:prSet presAssocID="{AF00D5BA-363D-4C0D-9288-C83AA8C74054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61A1A92-5B62-476B-8B3C-862AB0A978E2}" type="pres">
      <dgm:prSet presAssocID="{AF00D5BA-363D-4C0D-9288-C83AA8C74054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8B33AE6-ABA5-4562-8C01-715AC1283A40}" type="pres">
      <dgm:prSet presAssocID="{AF00D5BA-363D-4C0D-9288-C83AA8C74054}" presName="rect4" presStyleLbl="node1" presStyleIdx="3" presStyleCnt="4" custLinFactNeighborY="-37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EA38CDDF-9E57-4418-AFB1-AA0225415868}" srcId="{AF00D5BA-363D-4C0D-9288-C83AA8C74054}" destId="{B95E8B43-7D11-422F-B7C5-60608F365604}" srcOrd="3" destOrd="0" parTransId="{133C4128-145D-48EB-BAD6-A852C207C49F}" sibTransId="{D7CE9695-F152-4828-A1A0-2DA89AB1D219}"/>
    <dgm:cxn modelId="{1FFF813F-AAF6-4AAD-B78E-FDB531827E44}" srcId="{AF00D5BA-363D-4C0D-9288-C83AA8C74054}" destId="{53626546-7263-4910-AE88-AD871DA369D4}" srcOrd="1" destOrd="0" parTransId="{CE025CCD-AF74-4576-9BE0-77178C5CFBF6}" sibTransId="{88259F53-D919-4136-ADCF-A1057D9C343F}"/>
    <dgm:cxn modelId="{68710CD0-85FF-4B3E-95FC-5011E0F1A908}" srcId="{AF00D5BA-363D-4C0D-9288-C83AA8C74054}" destId="{B05F664A-6F05-4D02-9A82-850898A20E67}" srcOrd="2" destOrd="0" parTransId="{6BE73BB4-1F89-47FA-AEA3-355C902DE087}" sibTransId="{D9B06EE9-67B1-4878-8239-16C90D08AFD6}"/>
    <dgm:cxn modelId="{906AF348-6207-40FB-B9EC-A065F5BB96FA}" type="presOf" srcId="{AF00D5BA-363D-4C0D-9288-C83AA8C74054}" destId="{FE62C5DA-0EEC-4530-8789-8110F954A394}" srcOrd="0" destOrd="0" presId="urn:microsoft.com/office/officeart/2005/8/layout/matrix2"/>
    <dgm:cxn modelId="{5E33A145-09EE-4D86-B408-ADB0D0DF8BDC}" type="presOf" srcId="{B05F664A-6F05-4D02-9A82-850898A20E67}" destId="{961A1A92-5B62-476B-8B3C-862AB0A978E2}" srcOrd="0" destOrd="0" presId="urn:microsoft.com/office/officeart/2005/8/layout/matrix2"/>
    <dgm:cxn modelId="{CE021235-4939-4F84-9153-D7D04E73B659}" type="presOf" srcId="{53626546-7263-4910-AE88-AD871DA369D4}" destId="{820B0F0F-3A57-48DE-88C1-A961EDC8AF19}" srcOrd="0" destOrd="0" presId="urn:microsoft.com/office/officeart/2005/8/layout/matrix2"/>
    <dgm:cxn modelId="{48DE4442-638C-4D98-85DA-762FA8614295}" type="presOf" srcId="{3526932B-F375-4FD2-A906-12FDA0A7065B}" destId="{FC475240-8048-4C6A-AC16-DE35738E4A11}" srcOrd="0" destOrd="0" presId="urn:microsoft.com/office/officeart/2005/8/layout/matrix2"/>
    <dgm:cxn modelId="{0515CA59-9A39-4E0A-AAE5-63E17CE319A5}" type="presOf" srcId="{B95E8B43-7D11-422F-B7C5-60608F365604}" destId="{78B33AE6-ABA5-4562-8C01-715AC1283A40}" srcOrd="0" destOrd="0" presId="urn:microsoft.com/office/officeart/2005/8/layout/matrix2"/>
    <dgm:cxn modelId="{B5399DE6-9E44-4227-B2B6-3B36D47F9FEC}" srcId="{AF00D5BA-363D-4C0D-9288-C83AA8C74054}" destId="{3526932B-F375-4FD2-A906-12FDA0A7065B}" srcOrd="0" destOrd="0" parTransId="{C69C1BC8-6775-4807-994A-A04BE4DD3F1F}" sibTransId="{8908C3B9-6AD7-4C48-8D7B-45EC9A3EADA0}"/>
    <dgm:cxn modelId="{5D586A61-9697-4395-9C5D-2A381D9C8821}" type="presParOf" srcId="{FE62C5DA-0EEC-4530-8789-8110F954A394}" destId="{2B95BC80-05B9-47C9-B219-2A447DD23445}" srcOrd="0" destOrd="0" presId="urn:microsoft.com/office/officeart/2005/8/layout/matrix2"/>
    <dgm:cxn modelId="{64B6D3B7-D249-41B4-BDDE-A76337962547}" type="presParOf" srcId="{FE62C5DA-0EEC-4530-8789-8110F954A394}" destId="{FC475240-8048-4C6A-AC16-DE35738E4A11}" srcOrd="1" destOrd="0" presId="urn:microsoft.com/office/officeart/2005/8/layout/matrix2"/>
    <dgm:cxn modelId="{8C574CE2-78BA-47AE-8DD1-33553D39C3E6}" type="presParOf" srcId="{FE62C5DA-0EEC-4530-8789-8110F954A394}" destId="{820B0F0F-3A57-48DE-88C1-A961EDC8AF19}" srcOrd="2" destOrd="0" presId="urn:microsoft.com/office/officeart/2005/8/layout/matrix2"/>
    <dgm:cxn modelId="{1F1BE34E-51BB-494C-BE59-AABB70D3B460}" type="presParOf" srcId="{FE62C5DA-0EEC-4530-8789-8110F954A394}" destId="{961A1A92-5B62-476B-8B3C-862AB0A978E2}" srcOrd="3" destOrd="0" presId="urn:microsoft.com/office/officeart/2005/8/layout/matrix2"/>
    <dgm:cxn modelId="{6A0AA232-F749-47B9-BD9A-B77BB93C9D99}" type="presParOf" srcId="{FE62C5DA-0EEC-4530-8789-8110F954A394}" destId="{78B33AE6-ABA5-4562-8C01-715AC1283A40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F00D5BA-363D-4C0D-9288-C83AA8C74054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3526932B-F375-4FD2-A906-12FDA0A7065B}">
      <dgm:prSet phldrT="[Text]" custT="1"/>
      <dgm:spPr/>
      <dgm:t>
        <a:bodyPr/>
        <a:lstStyle/>
        <a:p>
          <a:r>
            <a:rPr lang="de-DE" sz="2800" dirty="0" smtClean="0"/>
            <a:t>…</a:t>
          </a:r>
          <a:endParaRPr lang="de-DE" sz="2800" dirty="0"/>
        </a:p>
      </dgm:t>
    </dgm:pt>
    <dgm:pt modelId="{8908C3B9-6AD7-4C48-8D7B-45EC9A3EADA0}" type="sibTrans" cxnId="{B5399DE6-9E44-4227-B2B6-3B36D47F9FEC}">
      <dgm:prSet/>
      <dgm:spPr/>
      <dgm:t>
        <a:bodyPr/>
        <a:lstStyle/>
        <a:p>
          <a:endParaRPr lang="de-DE"/>
        </a:p>
      </dgm:t>
    </dgm:pt>
    <dgm:pt modelId="{C69C1BC8-6775-4807-994A-A04BE4DD3F1F}" type="parTrans" cxnId="{B5399DE6-9E44-4227-B2B6-3B36D47F9FEC}">
      <dgm:prSet/>
      <dgm:spPr/>
      <dgm:t>
        <a:bodyPr/>
        <a:lstStyle/>
        <a:p>
          <a:endParaRPr lang="de-DE"/>
        </a:p>
      </dgm:t>
    </dgm:pt>
    <dgm:pt modelId="{53626546-7263-4910-AE88-AD871DA369D4}">
      <dgm:prSet custT="1"/>
      <dgm:spPr/>
      <dgm:t>
        <a:bodyPr/>
        <a:lstStyle/>
        <a:p>
          <a:r>
            <a:rPr lang="de-DE" sz="2800" dirty="0" smtClean="0"/>
            <a:t>…</a:t>
          </a:r>
          <a:endParaRPr lang="de-DE" sz="2800" dirty="0"/>
        </a:p>
      </dgm:t>
    </dgm:pt>
    <dgm:pt modelId="{CE025CCD-AF74-4576-9BE0-77178C5CFBF6}" type="parTrans" cxnId="{1FFF813F-AAF6-4AAD-B78E-FDB531827E44}">
      <dgm:prSet/>
      <dgm:spPr/>
      <dgm:t>
        <a:bodyPr/>
        <a:lstStyle/>
        <a:p>
          <a:endParaRPr lang="de-DE"/>
        </a:p>
      </dgm:t>
    </dgm:pt>
    <dgm:pt modelId="{88259F53-D919-4136-ADCF-A1057D9C343F}" type="sibTrans" cxnId="{1FFF813F-AAF6-4AAD-B78E-FDB531827E44}">
      <dgm:prSet/>
      <dgm:spPr/>
      <dgm:t>
        <a:bodyPr/>
        <a:lstStyle/>
        <a:p>
          <a:endParaRPr lang="de-DE"/>
        </a:p>
      </dgm:t>
    </dgm:pt>
    <dgm:pt modelId="{B05F664A-6F05-4D02-9A82-850898A20E67}">
      <dgm:prSet custT="1"/>
      <dgm:spPr/>
      <dgm:t>
        <a:bodyPr/>
        <a:lstStyle/>
        <a:p>
          <a:r>
            <a:rPr lang="de-DE" sz="2800" dirty="0" smtClean="0"/>
            <a:t>…</a:t>
          </a:r>
          <a:endParaRPr lang="de-DE" sz="2800" dirty="0"/>
        </a:p>
      </dgm:t>
    </dgm:pt>
    <dgm:pt modelId="{6BE73BB4-1F89-47FA-AEA3-355C902DE087}" type="parTrans" cxnId="{68710CD0-85FF-4B3E-95FC-5011E0F1A908}">
      <dgm:prSet/>
      <dgm:spPr/>
      <dgm:t>
        <a:bodyPr/>
        <a:lstStyle/>
        <a:p>
          <a:endParaRPr lang="de-DE"/>
        </a:p>
      </dgm:t>
    </dgm:pt>
    <dgm:pt modelId="{D9B06EE9-67B1-4878-8239-16C90D08AFD6}" type="sibTrans" cxnId="{68710CD0-85FF-4B3E-95FC-5011E0F1A908}">
      <dgm:prSet/>
      <dgm:spPr/>
      <dgm:t>
        <a:bodyPr/>
        <a:lstStyle/>
        <a:p>
          <a:endParaRPr lang="de-DE"/>
        </a:p>
      </dgm:t>
    </dgm:pt>
    <dgm:pt modelId="{B95E8B43-7D11-422F-B7C5-60608F365604}">
      <dgm:prSet custT="1"/>
      <dgm:spPr/>
      <dgm:t>
        <a:bodyPr/>
        <a:lstStyle/>
        <a:p>
          <a:r>
            <a:rPr lang="de-DE" sz="2800" dirty="0" smtClean="0"/>
            <a:t>…</a:t>
          </a:r>
          <a:endParaRPr lang="de-DE" sz="2800" dirty="0"/>
        </a:p>
      </dgm:t>
    </dgm:pt>
    <dgm:pt modelId="{133C4128-145D-48EB-BAD6-A852C207C49F}" type="parTrans" cxnId="{EA38CDDF-9E57-4418-AFB1-AA0225415868}">
      <dgm:prSet/>
      <dgm:spPr/>
      <dgm:t>
        <a:bodyPr/>
        <a:lstStyle/>
        <a:p>
          <a:endParaRPr lang="de-DE"/>
        </a:p>
      </dgm:t>
    </dgm:pt>
    <dgm:pt modelId="{D7CE9695-F152-4828-A1A0-2DA89AB1D219}" type="sibTrans" cxnId="{EA38CDDF-9E57-4418-AFB1-AA0225415868}">
      <dgm:prSet/>
      <dgm:spPr/>
      <dgm:t>
        <a:bodyPr/>
        <a:lstStyle/>
        <a:p>
          <a:endParaRPr lang="de-DE"/>
        </a:p>
      </dgm:t>
    </dgm:pt>
    <dgm:pt modelId="{FE62C5DA-0EEC-4530-8789-8110F954A394}" type="pres">
      <dgm:prSet presAssocID="{AF00D5BA-363D-4C0D-9288-C83AA8C74054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2B95BC80-05B9-47C9-B219-2A447DD23445}" type="pres">
      <dgm:prSet presAssocID="{AF00D5BA-363D-4C0D-9288-C83AA8C74054}" presName="axisShape" presStyleLbl="bgShp" presStyleIdx="0" presStyleCnt="1"/>
      <dgm:spPr/>
    </dgm:pt>
    <dgm:pt modelId="{FC475240-8048-4C6A-AC16-DE35738E4A11}" type="pres">
      <dgm:prSet presAssocID="{AF00D5BA-363D-4C0D-9288-C83AA8C74054}" presName="rect1" presStyleLbl="node1" presStyleIdx="0" presStyleCnt="4" custLinFactNeighborX="1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20B0F0F-3A57-48DE-88C1-A961EDC8AF19}" type="pres">
      <dgm:prSet presAssocID="{AF00D5BA-363D-4C0D-9288-C83AA8C74054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61A1A92-5B62-476B-8B3C-862AB0A978E2}" type="pres">
      <dgm:prSet presAssocID="{AF00D5BA-363D-4C0D-9288-C83AA8C74054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8B33AE6-ABA5-4562-8C01-715AC1283A40}" type="pres">
      <dgm:prSet presAssocID="{AF00D5BA-363D-4C0D-9288-C83AA8C74054}" presName="rect4" presStyleLbl="node1" presStyleIdx="3" presStyleCnt="4" custLinFactNeighborY="-37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EA38CDDF-9E57-4418-AFB1-AA0225415868}" srcId="{AF00D5BA-363D-4C0D-9288-C83AA8C74054}" destId="{B95E8B43-7D11-422F-B7C5-60608F365604}" srcOrd="3" destOrd="0" parTransId="{133C4128-145D-48EB-BAD6-A852C207C49F}" sibTransId="{D7CE9695-F152-4828-A1A0-2DA89AB1D219}"/>
    <dgm:cxn modelId="{1FFF813F-AAF6-4AAD-B78E-FDB531827E44}" srcId="{AF00D5BA-363D-4C0D-9288-C83AA8C74054}" destId="{53626546-7263-4910-AE88-AD871DA369D4}" srcOrd="1" destOrd="0" parTransId="{CE025CCD-AF74-4576-9BE0-77178C5CFBF6}" sibTransId="{88259F53-D919-4136-ADCF-A1057D9C343F}"/>
    <dgm:cxn modelId="{68710CD0-85FF-4B3E-95FC-5011E0F1A908}" srcId="{AF00D5BA-363D-4C0D-9288-C83AA8C74054}" destId="{B05F664A-6F05-4D02-9A82-850898A20E67}" srcOrd="2" destOrd="0" parTransId="{6BE73BB4-1F89-47FA-AEA3-355C902DE087}" sibTransId="{D9B06EE9-67B1-4878-8239-16C90D08AFD6}"/>
    <dgm:cxn modelId="{8A62CBC9-F31F-4166-95D9-2AE32656451C}" type="presOf" srcId="{B95E8B43-7D11-422F-B7C5-60608F365604}" destId="{78B33AE6-ABA5-4562-8C01-715AC1283A40}" srcOrd="0" destOrd="0" presId="urn:microsoft.com/office/officeart/2005/8/layout/matrix2"/>
    <dgm:cxn modelId="{4DFB240A-67BD-46A0-9403-3B59C905A3FB}" type="presOf" srcId="{3526932B-F375-4FD2-A906-12FDA0A7065B}" destId="{FC475240-8048-4C6A-AC16-DE35738E4A11}" srcOrd="0" destOrd="0" presId="urn:microsoft.com/office/officeart/2005/8/layout/matrix2"/>
    <dgm:cxn modelId="{B5399DE6-9E44-4227-B2B6-3B36D47F9FEC}" srcId="{AF00D5BA-363D-4C0D-9288-C83AA8C74054}" destId="{3526932B-F375-4FD2-A906-12FDA0A7065B}" srcOrd="0" destOrd="0" parTransId="{C69C1BC8-6775-4807-994A-A04BE4DD3F1F}" sibTransId="{8908C3B9-6AD7-4C48-8D7B-45EC9A3EADA0}"/>
    <dgm:cxn modelId="{FE5029FE-098D-4C14-AE94-20A6F2A72523}" type="presOf" srcId="{AF00D5BA-363D-4C0D-9288-C83AA8C74054}" destId="{FE62C5DA-0EEC-4530-8789-8110F954A394}" srcOrd="0" destOrd="0" presId="urn:microsoft.com/office/officeart/2005/8/layout/matrix2"/>
    <dgm:cxn modelId="{30C478F6-DEE5-4A63-B699-BD2EC9CF7F92}" type="presOf" srcId="{B05F664A-6F05-4D02-9A82-850898A20E67}" destId="{961A1A92-5B62-476B-8B3C-862AB0A978E2}" srcOrd="0" destOrd="0" presId="urn:microsoft.com/office/officeart/2005/8/layout/matrix2"/>
    <dgm:cxn modelId="{36520CCE-76A2-494F-A951-2DAD6F9A414D}" type="presOf" srcId="{53626546-7263-4910-AE88-AD871DA369D4}" destId="{820B0F0F-3A57-48DE-88C1-A961EDC8AF19}" srcOrd="0" destOrd="0" presId="urn:microsoft.com/office/officeart/2005/8/layout/matrix2"/>
    <dgm:cxn modelId="{CAA4DA9D-47D0-4A27-9D1C-745F16A34932}" type="presParOf" srcId="{FE62C5DA-0EEC-4530-8789-8110F954A394}" destId="{2B95BC80-05B9-47C9-B219-2A447DD23445}" srcOrd="0" destOrd="0" presId="urn:microsoft.com/office/officeart/2005/8/layout/matrix2"/>
    <dgm:cxn modelId="{436F7BA9-26B8-42C2-B76C-CE9ADBFE9EB8}" type="presParOf" srcId="{FE62C5DA-0EEC-4530-8789-8110F954A394}" destId="{FC475240-8048-4C6A-AC16-DE35738E4A11}" srcOrd="1" destOrd="0" presId="urn:microsoft.com/office/officeart/2005/8/layout/matrix2"/>
    <dgm:cxn modelId="{A9A84541-81E4-4A82-A9F3-84365833295B}" type="presParOf" srcId="{FE62C5DA-0EEC-4530-8789-8110F954A394}" destId="{820B0F0F-3A57-48DE-88C1-A961EDC8AF19}" srcOrd="2" destOrd="0" presId="urn:microsoft.com/office/officeart/2005/8/layout/matrix2"/>
    <dgm:cxn modelId="{7857FE4A-5AC6-43BF-9FEC-DDE2414C436A}" type="presParOf" srcId="{FE62C5DA-0EEC-4530-8789-8110F954A394}" destId="{961A1A92-5B62-476B-8B3C-862AB0A978E2}" srcOrd="3" destOrd="0" presId="urn:microsoft.com/office/officeart/2005/8/layout/matrix2"/>
    <dgm:cxn modelId="{8C29BD85-CC80-4DEB-97FB-2CC8C3E5E55C}" type="presParOf" srcId="{FE62C5DA-0EEC-4530-8789-8110F954A394}" destId="{78B33AE6-ABA5-4562-8C01-715AC1283A40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3A6FCC-73CD-4DD0-BB69-FDD83BE6ECBF}" type="doc">
      <dgm:prSet loTypeId="urn:microsoft.com/office/officeart/2005/8/layout/hProcess10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566F720-03C4-429F-A3FD-3EA50C5280CC}">
      <dgm:prSet phldrT="[Text]"/>
      <dgm:spPr/>
      <dgm:t>
        <a:bodyPr/>
        <a:lstStyle/>
        <a:p>
          <a:r>
            <a:rPr lang="de-DE" dirty="0" smtClean="0"/>
            <a:t>Texte</a:t>
          </a:r>
          <a:endParaRPr lang="de-DE" dirty="0"/>
        </a:p>
      </dgm:t>
    </dgm:pt>
    <dgm:pt modelId="{5ACEC1BD-9FB3-423C-A6D1-1BE40187A191}" type="parTrans" cxnId="{CD4BBFB6-5F65-4A15-9C79-9B0B6F077C77}">
      <dgm:prSet/>
      <dgm:spPr/>
      <dgm:t>
        <a:bodyPr/>
        <a:lstStyle/>
        <a:p>
          <a:endParaRPr lang="de-DE"/>
        </a:p>
      </dgm:t>
    </dgm:pt>
    <dgm:pt modelId="{9D1B0DE5-C4A7-460F-B551-BC958BC38A39}" type="sibTrans" cxnId="{CD4BBFB6-5F65-4A15-9C79-9B0B6F077C77}">
      <dgm:prSet/>
      <dgm:spPr/>
      <dgm:t>
        <a:bodyPr/>
        <a:lstStyle/>
        <a:p>
          <a:endParaRPr lang="de-DE"/>
        </a:p>
      </dgm:t>
    </dgm:pt>
    <dgm:pt modelId="{88CD152C-DC0E-4482-8FAF-43F710AF41CB}">
      <dgm:prSet phldrT="[Text]"/>
      <dgm:spPr/>
      <dgm:t>
        <a:bodyPr/>
        <a:lstStyle/>
        <a:p>
          <a:r>
            <a:rPr lang="de-DE" dirty="0" smtClean="0"/>
            <a:t>Aneignung von Grundwissen (GW)</a:t>
          </a:r>
          <a:endParaRPr lang="de-DE" dirty="0"/>
        </a:p>
      </dgm:t>
    </dgm:pt>
    <dgm:pt modelId="{AC81BDB0-B7AD-44B9-A79F-DBE1A4B66FE9}" type="parTrans" cxnId="{CA9AB4F4-67A2-48A0-84F3-7211D82FDE01}">
      <dgm:prSet/>
      <dgm:spPr/>
      <dgm:t>
        <a:bodyPr/>
        <a:lstStyle/>
        <a:p>
          <a:endParaRPr lang="de-DE"/>
        </a:p>
      </dgm:t>
    </dgm:pt>
    <dgm:pt modelId="{F120C809-2CE7-47A4-81CB-7F023F86CA0C}" type="sibTrans" cxnId="{CA9AB4F4-67A2-48A0-84F3-7211D82FDE01}">
      <dgm:prSet/>
      <dgm:spPr/>
      <dgm:t>
        <a:bodyPr/>
        <a:lstStyle/>
        <a:p>
          <a:endParaRPr lang="de-DE"/>
        </a:p>
      </dgm:t>
    </dgm:pt>
    <dgm:pt modelId="{AF645FEF-F5FD-4A17-9549-E337E54E0987}">
      <dgm:prSet phldrT="[Text]"/>
      <dgm:spPr/>
      <dgm:t>
        <a:bodyPr/>
        <a:lstStyle/>
        <a:p>
          <a:r>
            <a:rPr lang="de-DE" dirty="0" smtClean="0"/>
            <a:t>Aufgaben</a:t>
          </a:r>
          <a:endParaRPr lang="de-DE" dirty="0"/>
        </a:p>
      </dgm:t>
    </dgm:pt>
    <dgm:pt modelId="{A430868F-9081-49F0-84FA-ED9FA5E30F1E}" type="parTrans" cxnId="{A07E057D-5399-47DC-98B7-1988EF79BCAB}">
      <dgm:prSet/>
      <dgm:spPr/>
      <dgm:t>
        <a:bodyPr/>
        <a:lstStyle/>
        <a:p>
          <a:endParaRPr lang="de-DE"/>
        </a:p>
      </dgm:t>
    </dgm:pt>
    <dgm:pt modelId="{8697AC2E-6691-459C-A312-41005EFF0324}" type="sibTrans" cxnId="{A07E057D-5399-47DC-98B7-1988EF79BCAB}">
      <dgm:prSet/>
      <dgm:spPr/>
      <dgm:t>
        <a:bodyPr/>
        <a:lstStyle/>
        <a:p>
          <a:endParaRPr lang="de-DE"/>
        </a:p>
      </dgm:t>
    </dgm:pt>
    <dgm:pt modelId="{F1A40E90-7670-4F64-9CF0-B89B819538CF}">
      <dgm:prSet phldrT="[Text]"/>
      <dgm:spPr/>
      <dgm:t>
        <a:bodyPr/>
        <a:lstStyle/>
        <a:p>
          <a:r>
            <a:rPr lang="de-DE" dirty="0" smtClean="0"/>
            <a:t>Textverstehen</a:t>
          </a:r>
          <a:endParaRPr lang="de-DE" dirty="0"/>
        </a:p>
      </dgm:t>
    </dgm:pt>
    <dgm:pt modelId="{B2A330C2-CA51-4E90-B7C9-AF647CBCCEBE}" type="parTrans" cxnId="{DD606F3B-32EC-4956-A4B8-C4D457EA792C}">
      <dgm:prSet/>
      <dgm:spPr/>
      <dgm:t>
        <a:bodyPr/>
        <a:lstStyle/>
        <a:p>
          <a:endParaRPr lang="de-DE"/>
        </a:p>
      </dgm:t>
    </dgm:pt>
    <dgm:pt modelId="{59DE944A-B0EB-4BB8-91BB-9E5E8BB57D4C}" type="sibTrans" cxnId="{DD606F3B-32EC-4956-A4B8-C4D457EA792C}">
      <dgm:prSet/>
      <dgm:spPr/>
      <dgm:t>
        <a:bodyPr/>
        <a:lstStyle/>
        <a:p>
          <a:endParaRPr lang="de-DE"/>
        </a:p>
      </dgm:t>
    </dgm:pt>
    <dgm:pt modelId="{6755FAB1-C8E0-42DA-AFB7-3466CC81FB3A}">
      <dgm:prSet phldrT="[Text]"/>
      <dgm:spPr/>
      <dgm:t>
        <a:bodyPr/>
        <a:lstStyle/>
        <a:p>
          <a:endParaRPr lang="de-DE" dirty="0"/>
        </a:p>
      </dgm:t>
    </dgm:pt>
    <dgm:pt modelId="{4DF17CBE-4B42-4FD1-80C6-B24B4023B844}" type="parTrans" cxnId="{BA7B26A2-0463-4187-8833-33504F27A99D}">
      <dgm:prSet/>
      <dgm:spPr/>
      <dgm:t>
        <a:bodyPr/>
        <a:lstStyle/>
        <a:p>
          <a:endParaRPr lang="de-DE"/>
        </a:p>
      </dgm:t>
    </dgm:pt>
    <dgm:pt modelId="{CB924598-ACAA-489C-B102-F4338AB062DB}" type="sibTrans" cxnId="{BA7B26A2-0463-4187-8833-33504F27A99D}">
      <dgm:prSet/>
      <dgm:spPr/>
      <dgm:t>
        <a:bodyPr/>
        <a:lstStyle/>
        <a:p>
          <a:endParaRPr lang="de-DE"/>
        </a:p>
      </dgm:t>
    </dgm:pt>
    <dgm:pt modelId="{671A0FB4-74EA-477E-91DE-4A57FC360EFA}">
      <dgm:prSet phldrT="[Text]"/>
      <dgm:spPr/>
      <dgm:t>
        <a:bodyPr/>
        <a:lstStyle/>
        <a:p>
          <a:r>
            <a:rPr lang="de-DE" dirty="0" smtClean="0"/>
            <a:t>Lektüre</a:t>
          </a:r>
          <a:endParaRPr lang="de-DE" dirty="0"/>
        </a:p>
      </dgm:t>
    </dgm:pt>
    <dgm:pt modelId="{D43E2448-2C78-49FC-9F0F-1C111C077449}" type="sibTrans" cxnId="{5575A603-EF83-4137-A457-B05343896673}">
      <dgm:prSet/>
      <dgm:spPr/>
      <dgm:t>
        <a:bodyPr/>
        <a:lstStyle/>
        <a:p>
          <a:endParaRPr lang="de-DE"/>
        </a:p>
      </dgm:t>
    </dgm:pt>
    <dgm:pt modelId="{47D895E3-F318-433D-A9C8-292E30EECF57}" type="parTrans" cxnId="{5575A603-EF83-4137-A457-B05343896673}">
      <dgm:prSet/>
      <dgm:spPr/>
      <dgm:t>
        <a:bodyPr/>
        <a:lstStyle/>
        <a:p>
          <a:endParaRPr lang="de-DE"/>
        </a:p>
      </dgm:t>
    </dgm:pt>
    <dgm:pt modelId="{06261180-C523-4CFA-B51D-EE0AC74D4076}">
      <dgm:prSet phldrT="[Text]"/>
      <dgm:spPr/>
      <dgm:t>
        <a:bodyPr/>
        <a:lstStyle/>
        <a:p>
          <a:r>
            <a:rPr lang="de-DE" dirty="0" smtClean="0"/>
            <a:t>Anwendung des GW</a:t>
          </a:r>
          <a:endParaRPr lang="de-DE" dirty="0"/>
        </a:p>
      </dgm:t>
    </dgm:pt>
    <dgm:pt modelId="{21004EC4-5EF6-4B67-BCEF-CC408978A67F}" type="parTrans" cxnId="{49DE9770-5AA7-46B0-B1F2-E8AAB7B53438}">
      <dgm:prSet/>
      <dgm:spPr/>
      <dgm:t>
        <a:bodyPr/>
        <a:lstStyle/>
        <a:p>
          <a:endParaRPr lang="de-DE"/>
        </a:p>
      </dgm:t>
    </dgm:pt>
    <dgm:pt modelId="{50845D26-ACE3-457B-B153-EA5F33D4096C}" type="sibTrans" cxnId="{49DE9770-5AA7-46B0-B1F2-E8AAB7B53438}">
      <dgm:prSet/>
      <dgm:spPr/>
      <dgm:t>
        <a:bodyPr/>
        <a:lstStyle/>
        <a:p>
          <a:endParaRPr lang="de-DE"/>
        </a:p>
      </dgm:t>
    </dgm:pt>
    <dgm:pt modelId="{53B30F6B-E594-4410-9738-10C9DD198DA6}">
      <dgm:prSet phldrT="[Text]"/>
      <dgm:spPr/>
      <dgm:t>
        <a:bodyPr/>
        <a:lstStyle/>
        <a:p>
          <a:r>
            <a:rPr lang="de-DE" dirty="0" smtClean="0"/>
            <a:t>Vertiefung des GW</a:t>
          </a:r>
          <a:endParaRPr lang="de-DE" dirty="0"/>
        </a:p>
      </dgm:t>
    </dgm:pt>
    <dgm:pt modelId="{3475A0E8-D6FF-4B03-8F4E-2E6C13F2A2A7}" type="parTrans" cxnId="{A447387E-0EE0-4E69-9CB5-8CF41CAB2AA8}">
      <dgm:prSet/>
      <dgm:spPr/>
      <dgm:t>
        <a:bodyPr/>
        <a:lstStyle/>
        <a:p>
          <a:endParaRPr lang="de-DE"/>
        </a:p>
      </dgm:t>
    </dgm:pt>
    <dgm:pt modelId="{EB1B2A78-6EDD-4212-97C5-5F162503EE20}" type="sibTrans" cxnId="{A447387E-0EE0-4E69-9CB5-8CF41CAB2AA8}">
      <dgm:prSet/>
      <dgm:spPr/>
      <dgm:t>
        <a:bodyPr/>
        <a:lstStyle/>
        <a:p>
          <a:endParaRPr lang="de-DE"/>
        </a:p>
      </dgm:t>
    </dgm:pt>
    <dgm:pt modelId="{8665D226-5D97-41E6-B8CA-DB73285EB837}">
      <dgm:prSet phldrT="[Text]"/>
      <dgm:spPr/>
      <dgm:t>
        <a:bodyPr/>
        <a:lstStyle/>
        <a:p>
          <a:r>
            <a:rPr lang="de-DE" dirty="0" smtClean="0"/>
            <a:t>Recherche</a:t>
          </a:r>
          <a:endParaRPr lang="de-DE" dirty="0"/>
        </a:p>
      </dgm:t>
    </dgm:pt>
    <dgm:pt modelId="{5415FDB4-243B-4575-B5A4-B333EBAFD338}" type="parTrans" cxnId="{9479C35E-0FF7-4A26-B075-23742E69CD17}">
      <dgm:prSet/>
      <dgm:spPr/>
      <dgm:t>
        <a:bodyPr/>
        <a:lstStyle/>
        <a:p>
          <a:endParaRPr lang="de-DE"/>
        </a:p>
      </dgm:t>
    </dgm:pt>
    <dgm:pt modelId="{76C57807-5E37-4F19-AAC3-8138452C3A42}" type="sibTrans" cxnId="{9479C35E-0FF7-4A26-B075-23742E69CD17}">
      <dgm:prSet/>
      <dgm:spPr/>
      <dgm:t>
        <a:bodyPr/>
        <a:lstStyle/>
        <a:p>
          <a:endParaRPr lang="de-DE"/>
        </a:p>
      </dgm:t>
    </dgm:pt>
    <dgm:pt modelId="{C37EECDF-1E95-43C3-BF4D-1D17F264E049}">
      <dgm:prSet phldrT="[Text]"/>
      <dgm:spPr/>
      <dgm:t>
        <a:bodyPr/>
        <a:lstStyle/>
        <a:p>
          <a:r>
            <a:rPr lang="de-DE" dirty="0" smtClean="0"/>
            <a:t>…</a:t>
          </a:r>
          <a:endParaRPr lang="de-DE" dirty="0"/>
        </a:p>
      </dgm:t>
    </dgm:pt>
    <dgm:pt modelId="{33E705BC-956F-4D4C-BFA3-8CB41D76F7B1}" type="parTrans" cxnId="{2F25006E-23DF-41B7-9336-A19B912D3700}">
      <dgm:prSet/>
      <dgm:spPr/>
      <dgm:t>
        <a:bodyPr/>
        <a:lstStyle/>
        <a:p>
          <a:endParaRPr lang="de-DE"/>
        </a:p>
      </dgm:t>
    </dgm:pt>
    <dgm:pt modelId="{0AE647D7-406B-442B-A37F-84AAA4735720}" type="sibTrans" cxnId="{2F25006E-23DF-41B7-9336-A19B912D3700}">
      <dgm:prSet/>
      <dgm:spPr/>
      <dgm:t>
        <a:bodyPr/>
        <a:lstStyle/>
        <a:p>
          <a:endParaRPr lang="de-DE"/>
        </a:p>
      </dgm:t>
    </dgm:pt>
    <dgm:pt modelId="{C50922FF-84AC-4B00-9F78-2EC8CD61A0DA}">
      <dgm:prSet phldrT="[Text]"/>
      <dgm:spPr/>
      <dgm:t>
        <a:bodyPr/>
        <a:lstStyle/>
        <a:p>
          <a:r>
            <a:rPr lang="de-DE" dirty="0" smtClean="0"/>
            <a:t>…</a:t>
          </a:r>
          <a:endParaRPr lang="de-DE" dirty="0"/>
        </a:p>
      </dgm:t>
    </dgm:pt>
    <dgm:pt modelId="{2DC3B7B1-B203-44A2-8133-80BDBD6AEDC1}" type="parTrans" cxnId="{F0C5998C-D240-488E-8FA9-71C47EB6C182}">
      <dgm:prSet/>
      <dgm:spPr/>
      <dgm:t>
        <a:bodyPr/>
        <a:lstStyle/>
        <a:p>
          <a:endParaRPr lang="de-DE"/>
        </a:p>
      </dgm:t>
    </dgm:pt>
    <dgm:pt modelId="{217A7C31-6C67-4803-82CA-391B857582A7}" type="sibTrans" cxnId="{F0C5998C-D240-488E-8FA9-71C47EB6C182}">
      <dgm:prSet/>
      <dgm:spPr/>
      <dgm:t>
        <a:bodyPr/>
        <a:lstStyle/>
        <a:p>
          <a:endParaRPr lang="de-DE"/>
        </a:p>
      </dgm:t>
    </dgm:pt>
    <dgm:pt modelId="{E33930CE-B890-4F4A-A02B-F4DD0B3315DF}">
      <dgm:prSet phldrT="[Text]"/>
      <dgm:spPr/>
      <dgm:t>
        <a:bodyPr/>
        <a:lstStyle/>
        <a:p>
          <a:r>
            <a:rPr lang="de-DE" dirty="0" smtClean="0"/>
            <a:t>Kennenlernen von Fachliteratur</a:t>
          </a:r>
          <a:endParaRPr lang="de-DE" dirty="0"/>
        </a:p>
      </dgm:t>
    </dgm:pt>
    <dgm:pt modelId="{84F4A337-AA9E-4E73-AA3E-9817F99E6182}" type="parTrans" cxnId="{B478FE46-8366-475C-83EF-1686798D196B}">
      <dgm:prSet/>
      <dgm:spPr/>
      <dgm:t>
        <a:bodyPr/>
        <a:lstStyle/>
        <a:p>
          <a:endParaRPr lang="de-DE"/>
        </a:p>
      </dgm:t>
    </dgm:pt>
    <dgm:pt modelId="{AE738ACA-738B-46C2-A590-32003506EBDF}" type="sibTrans" cxnId="{B478FE46-8366-475C-83EF-1686798D196B}">
      <dgm:prSet/>
      <dgm:spPr/>
      <dgm:t>
        <a:bodyPr/>
        <a:lstStyle/>
        <a:p>
          <a:endParaRPr lang="de-DE"/>
        </a:p>
      </dgm:t>
    </dgm:pt>
    <dgm:pt modelId="{B01EF6CF-9589-4233-8FFA-E381D9528236}" type="pres">
      <dgm:prSet presAssocID="{813A6FCC-73CD-4DD0-BB69-FDD83BE6ECB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2625F4B2-1B19-4694-92A4-E43623754C5A}" type="pres">
      <dgm:prSet presAssocID="{C566F720-03C4-429F-A3FD-3EA50C5280CC}" presName="composite" presStyleCnt="0"/>
      <dgm:spPr/>
    </dgm:pt>
    <dgm:pt modelId="{C493E66C-4A8D-4637-AC1F-0609B838B869}" type="pres">
      <dgm:prSet presAssocID="{C566F720-03C4-429F-A3FD-3EA50C5280CC}" presName="imagSh" presStyleLbl="bgImgPlace1" presStyleIdx="0" presStyleCnt="3" custScaleY="156854" custLinFactNeighborX="-212" custLinFactNeighborY="-1637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  <dgm:t>
        <a:bodyPr/>
        <a:lstStyle/>
        <a:p>
          <a:endParaRPr lang="de-DE"/>
        </a:p>
      </dgm:t>
    </dgm:pt>
    <dgm:pt modelId="{92A3CE6B-4456-402B-9C68-35139EBB86A7}" type="pres">
      <dgm:prSet presAssocID="{C566F720-03C4-429F-A3FD-3EA50C5280CC}" presName="txNode" presStyleLbl="node1" presStyleIdx="0" presStyleCnt="3" custLinFactNeighborX="13903" custLinFactNeighborY="1587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86C0FC6-F326-4EFF-9590-19DAAD86592B}" type="pres">
      <dgm:prSet presAssocID="{9D1B0DE5-C4A7-460F-B551-BC958BC38A39}" presName="sibTrans" presStyleLbl="sibTrans2D1" presStyleIdx="0" presStyleCnt="2" custAng="140338" custLinFactNeighborY="-2067"/>
      <dgm:spPr/>
      <dgm:t>
        <a:bodyPr/>
        <a:lstStyle/>
        <a:p>
          <a:endParaRPr lang="de-DE"/>
        </a:p>
      </dgm:t>
    </dgm:pt>
    <dgm:pt modelId="{706B8C3F-5E3E-4226-940F-614386BBB289}" type="pres">
      <dgm:prSet presAssocID="{9D1B0DE5-C4A7-460F-B551-BC958BC38A39}" presName="connTx" presStyleLbl="sibTrans2D1" presStyleIdx="0" presStyleCnt="2"/>
      <dgm:spPr/>
      <dgm:t>
        <a:bodyPr/>
        <a:lstStyle/>
        <a:p>
          <a:endParaRPr lang="de-DE"/>
        </a:p>
      </dgm:t>
    </dgm:pt>
    <dgm:pt modelId="{BB2A92DC-EF89-44EF-9287-0C7A9ADC5CA5}" type="pres">
      <dgm:prSet presAssocID="{AF645FEF-F5FD-4A17-9549-E337E54E0987}" presName="composite" presStyleCnt="0"/>
      <dgm:spPr/>
    </dgm:pt>
    <dgm:pt modelId="{0E55C4E8-A2AA-4DEE-B2EC-7BD9E13B8178}" type="pres">
      <dgm:prSet presAssocID="{AF645FEF-F5FD-4A17-9549-E337E54E0987}" presName="imagSh" presStyleLbl="bgImgPlace1" presStyleIdx="1" presStyleCnt="3" custScaleY="144752" custLinFactNeighborX="-5689" custLinFactNeighborY="-1998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  <dgm:t>
        <a:bodyPr/>
        <a:lstStyle/>
        <a:p>
          <a:endParaRPr lang="de-DE"/>
        </a:p>
      </dgm:t>
    </dgm:pt>
    <dgm:pt modelId="{F6F7CB45-7AF1-4ABD-B86C-465132B18335}" type="pres">
      <dgm:prSet presAssocID="{AF645FEF-F5FD-4A17-9549-E337E54E0987}" presName="txNode" presStyleLbl="node1" presStyleIdx="1" presStyleCnt="3" custLinFactNeighborX="10979" custLinFactNeighborY="2208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E04D74A-982A-4317-B384-7584A456D12B}" type="pres">
      <dgm:prSet presAssocID="{8697AC2E-6691-459C-A312-41005EFF0324}" presName="sibTrans" presStyleLbl="sibTrans2D1" presStyleIdx="1" presStyleCnt="2" custAng="257486" custLinFactNeighborY="39285"/>
      <dgm:spPr/>
      <dgm:t>
        <a:bodyPr/>
        <a:lstStyle/>
        <a:p>
          <a:endParaRPr lang="de-DE"/>
        </a:p>
      </dgm:t>
    </dgm:pt>
    <dgm:pt modelId="{771D636B-E05A-4B7B-9706-E22C60F8D790}" type="pres">
      <dgm:prSet presAssocID="{8697AC2E-6691-459C-A312-41005EFF0324}" presName="connTx" presStyleLbl="sibTrans2D1" presStyleIdx="1" presStyleCnt="2"/>
      <dgm:spPr/>
      <dgm:t>
        <a:bodyPr/>
        <a:lstStyle/>
        <a:p>
          <a:endParaRPr lang="de-DE"/>
        </a:p>
      </dgm:t>
    </dgm:pt>
    <dgm:pt modelId="{67E55C62-BE83-42D1-9025-000613CA6C48}" type="pres">
      <dgm:prSet presAssocID="{6755FAB1-C8E0-42DA-AFB7-3466CC81FB3A}" presName="composite" presStyleCnt="0"/>
      <dgm:spPr/>
    </dgm:pt>
    <dgm:pt modelId="{C1F83676-08D8-4325-9177-76C52636F6FD}" type="pres">
      <dgm:prSet presAssocID="{6755FAB1-C8E0-42DA-AFB7-3466CC81FB3A}" presName="imagSh" presStyleLbl="bgImgPlace1" presStyleIdx="2" presStyleCnt="3" custScaleY="130840" custLinFactNeighborX="2680" custLinFactNeighborY="-26808"/>
      <dgm:spPr/>
    </dgm:pt>
    <dgm:pt modelId="{8713FD6C-1B43-4B33-8FB1-809669D9DC96}" type="pres">
      <dgm:prSet presAssocID="{6755FAB1-C8E0-42DA-AFB7-3466CC81FB3A}" presName="txNode" presStyleLbl="node1" presStyleIdx="2" presStyleCnt="3" custLinFactNeighborX="4871" custLinFactNeighborY="2062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DD606F3B-32EC-4956-A4B8-C4D457EA792C}" srcId="{AF645FEF-F5FD-4A17-9549-E337E54E0987}" destId="{F1A40E90-7670-4F64-9CF0-B89B819538CF}" srcOrd="0" destOrd="0" parTransId="{B2A330C2-CA51-4E90-B7C9-AF647CBCCEBE}" sibTransId="{59DE944A-B0EB-4BB8-91BB-9E5E8BB57D4C}"/>
    <dgm:cxn modelId="{CA9AB4F4-67A2-48A0-84F3-7211D82FDE01}" srcId="{C566F720-03C4-429F-A3FD-3EA50C5280CC}" destId="{88CD152C-DC0E-4482-8FAF-43F710AF41CB}" srcOrd="2" destOrd="0" parTransId="{AC81BDB0-B7AD-44B9-A79F-DBE1A4B66FE9}" sibTransId="{F120C809-2CE7-47A4-81CB-7F023F86CA0C}"/>
    <dgm:cxn modelId="{7A497819-F5AF-4440-AE18-84BE08FBF716}" type="presOf" srcId="{F1A40E90-7670-4F64-9CF0-B89B819538CF}" destId="{F6F7CB45-7AF1-4ABD-B86C-465132B18335}" srcOrd="0" destOrd="1" presId="urn:microsoft.com/office/officeart/2005/8/layout/hProcess10"/>
    <dgm:cxn modelId="{801BC7F4-261C-4F98-9EC4-D783994E27C3}" type="presOf" srcId="{671A0FB4-74EA-477E-91DE-4A57FC360EFA}" destId="{92A3CE6B-4456-402B-9C68-35139EBB86A7}" srcOrd="0" destOrd="1" presId="urn:microsoft.com/office/officeart/2005/8/layout/hProcess10"/>
    <dgm:cxn modelId="{CCAB3B53-0660-48C4-9746-56B067899F3E}" type="presOf" srcId="{53B30F6B-E594-4410-9738-10C9DD198DA6}" destId="{F6F7CB45-7AF1-4ABD-B86C-465132B18335}" srcOrd="0" destOrd="3" presId="urn:microsoft.com/office/officeart/2005/8/layout/hProcess10"/>
    <dgm:cxn modelId="{1A44B789-828C-4CB2-8007-1591A65AB5F0}" type="presOf" srcId="{E33930CE-B890-4F4A-A02B-F4DD0B3315DF}" destId="{92A3CE6B-4456-402B-9C68-35139EBB86A7}" srcOrd="0" destOrd="2" presId="urn:microsoft.com/office/officeart/2005/8/layout/hProcess10"/>
    <dgm:cxn modelId="{CD4BBFB6-5F65-4A15-9C79-9B0B6F077C77}" srcId="{813A6FCC-73CD-4DD0-BB69-FDD83BE6ECBF}" destId="{C566F720-03C4-429F-A3FD-3EA50C5280CC}" srcOrd="0" destOrd="0" parTransId="{5ACEC1BD-9FB3-423C-A6D1-1BE40187A191}" sibTransId="{9D1B0DE5-C4A7-460F-B551-BC958BC38A39}"/>
    <dgm:cxn modelId="{2F25006E-23DF-41B7-9336-A19B912D3700}" srcId="{C566F720-03C4-429F-A3FD-3EA50C5280CC}" destId="{C37EECDF-1E95-43C3-BF4D-1D17F264E049}" srcOrd="3" destOrd="0" parTransId="{33E705BC-956F-4D4C-BFA3-8CB41D76F7B1}" sibTransId="{0AE647D7-406B-442B-A37F-84AAA4735720}"/>
    <dgm:cxn modelId="{A447387E-0EE0-4E69-9CB5-8CF41CAB2AA8}" srcId="{AF645FEF-F5FD-4A17-9549-E337E54E0987}" destId="{53B30F6B-E594-4410-9738-10C9DD198DA6}" srcOrd="2" destOrd="0" parTransId="{3475A0E8-D6FF-4B03-8F4E-2E6C13F2A2A7}" sibTransId="{EB1B2A78-6EDD-4212-97C5-5F162503EE20}"/>
    <dgm:cxn modelId="{5575A603-EF83-4137-A457-B05343896673}" srcId="{C566F720-03C4-429F-A3FD-3EA50C5280CC}" destId="{671A0FB4-74EA-477E-91DE-4A57FC360EFA}" srcOrd="0" destOrd="0" parTransId="{47D895E3-F318-433D-A9C8-292E30EECF57}" sibTransId="{D43E2448-2C78-49FC-9F0F-1C111C077449}"/>
    <dgm:cxn modelId="{65B9AE87-BD41-4CC9-AA2C-0BEC091AFED3}" type="presOf" srcId="{AF645FEF-F5FD-4A17-9549-E337E54E0987}" destId="{F6F7CB45-7AF1-4ABD-B86C-465132B18335}" srcOrd="0" destOrd="0" presId="urn:microsoft.com/office/officeart/2005/8/layout/hProcess10"/>
    <dgm:cxn modelId="{B478FE46-8366-475C-83EF-1686798D196B}" srcId="{C566F720-03C4-429F-A3FD-3EA50C5280CC}" destId="{E33930CE-B890-4F4A-A02B-F4DD0B3315DF}" srcOrd="1" destOrd="0" parTransId="{84F4A337-AA9E-4E73-AA3E-9817F99E6182}" sibTransId="{AE738ACA-738B-46C2-A590-32003506EBDF}"/>
    <dgm:cxn modelId="{2F1A8D14-5BB6-4CCC-8D6D-B7B347D8102F}" type="presOf" srcId="{C50922FF-84AC-4B00-9F78-2EC8CD61A0DA}" destId="{F6F7CB45-7AF1-4ABD-B86C-465132B18335}" srcOrd="0" destOrd="5" presId="urn:microsoft.com/office/officeart/2005/8/layout/hProcess10"/>
    <dgm:cxn modelId="{B1E048DA-0F92-4B48-9683-1F153321B421}" type="presOf" srcId="{06261180-C523-4CFA-B51D-EE0AC74D4076}" destId="{F6F7CB45-7AF1-4ABD-B86C-465132B18335}" srcOrd="0" destOrd="2" presId="urn:microsoft.com/office/officeart/2005/8/layout/hProcess10"/>
    <dgm:cxn modelId="{A07E057D-5399-47DC-98B7-1988EF79BCAB}" srcId="{813A6FCC-73CD-4DD0-BB69-FDD83BE6ECBF}" destId="{AF645FEF-F5FD-4A17-9549-E337E54E0987}" srcOrd="1" destOrd="0" parTransId="{A430868F-9081-49F0-84FA-ED9FA5E30F1E}" sibTransId="{8697AC2E-6691-459C-A312-41005EFF0324}"/>
    <dgm:cxn modelId="{B4D3120F-2736-40D6-8E59-143B4FDCCBA3}" type="presOf" srcId="{813A6FCC-73CD-4DD0-BB69-FDD83BE6ECBF}" destId="{B01EF6CF-9589-4233-8FFA-E381D9528236}" srcOrd="0" destOrd="0" presId="urn:microsoft.com/office/officeart/2005/8/layout/hProcess10"/>
    <dgm:cxn modelId="{49DE9770-5AA7-46B0-B1F2-E8AAB7B53438}" srcId="{AF645FEF-F5FD-4A17-9549-E337E54E0987}" destId="{06261180-C523-4CFA-B51D-EE0AC74D4076}" srcOrd="1" destOrd="0" parTransId="{21004EC4-5EF6-4B67-BCEF-CC408978A67F}" sibTransId="{50845D26-ACE3-457B-B153-EA5F33D4096C}"/>
    <dgm:cxn modelId="{A14D3FE7-422C-4BE3-8498-CF4783A6BBB9}" type="presOf" srcId="{8697AC2E-6691-459C-A312-41005EFF0324}" destId="{771D636B-E05A-4B7B-9706-E22C60F8D790}" srcOrd="1" destOrd="0" presId="urn:microsoft.com/office/officeart/2005/8/layout/hProcess10"/>
    <dgm:cxn modelId="{1411C931-C4F9-4061-807C-03C72C06009E}" type="presOf" srcId="{9D1B0DE5-C4A7-460F-B551-BC958BC38A39}" destId="{706B8C3F-5E3E-4226-940F-614386BBB289}" srcOrd="1" destOrd="0" presId="urn:microsoft.com/office/officeart/2005/8/layout/hProcess10"/>
    <dgm:cxn modelId="{91A54440-9F52-47D9-AB7D-1DFE57EEEF4D}" type="presOf" srcId="{C566F720-03C4-429F-A3FD-3EA50C5280CC}" destId="{92A3CE6B-4456-402B-9C68-35139EBB86A7}" srcOrd="0" destOrd="0" presId="urn:microsoft.com/office/officeart/2005/8/layout/hProcess10"/>
    <dgm:cxn modelId="{E0480D63-C997-451F-813F-5670A717BB6B}" type="presOf" srcId="{8665D226-5D97-41E6-B8CA-DB73285EB837}" destId="{F6F7CB45-7AF1-4ABD-B86C-465132B18335}" srcOrd="0" destOrd="4" presId="urn:microsoft.com/office/officeart/2005/8/layout/hProcess10"/>
    <dgm:cxn modelId="{EFAEE36E-14A1-4C4E-ADB0-6A70C89618E0}" type="presOf" srcId="{8697AC2E-6691-459C-A312-41005EFF0324}" destId="{4E04D74A-982A-4317-B384-7584A456D12B}" srcOrd="0" destOrd="0" presId="urn:microsoft.com/office/officeart/2005/8/layout/hProcess10"/>
    <dgm:cxn modelId="{669E3699-F086-4C29-B6CB-038E305DC62F}" type="presOf" srcId="{88CD152C-DC0E-4482-8FAF-43F710AF41CB}" destId="{92A3CE6B-4456-402B-9C68-35139EBB86A7}" srcOrd="0" destOrd="3" presId="urn:microsoft.com/office/officeart/2005/8/layout/hProcess10"/>
    <dgm:cxn modelId="{4DD32156-3EFE-42AE-9A2B-A7C317BF5537}" type="presOf" srcId="{9D1B0DE5-C4A7-460F-B551-BC958BC38A39}" destId="{786C0FC6-F326-4EFF-9590-19DAAD86592B}" srcOrd="0" destOrd="0" presId="urn:microsoft.com/office/officeart/2005/8/layout/hProcess10"/>
    <dgm:cxn modelId="{F0C5998C-D240-488E-8FA9-71C47EB6C182}" srcId="{AF645FEF-F5FD-4A17-9549-E337E54E0987}" destId="{C50922FF-84AC-4B00-9F78-2EC8CD61A0DA}" srcOrd="4" destOrd="0" parTransId="{2DC3B7B1-B203-44A2-8133-80BDBD6AEDC1}" sibTransId="{217A7C31-6C67-4803-82CA-391B857582A7}"/>
    <dgm:cxn modelId="{5F4634BD-42C8-492E-BEB6-A4BAC5D8B49A}" type="presOf" srcId="{C37EECDF-1E95-43C3-BF4D-1D17F264E049}" destId="{92A3CE6B-4456-402B-9C68-35139EBB86A7}" srcOrd="0" destOrd="4" presId="urn:microsoft.com/office/officeart/2005/8/layout/hProcess10"/>
    <dgm:cxn modelId="{9479C35E-0FF7-4A26-B075-23742E69CD17}" srcId="{AF645FEF-F5FD-4A17-9549-E337E54E0987}" destId="{8665D226-5D97-41E6-B8CA-DB73285EB837}" srcOrd="3" destOrd="0" parTransId="{5415FDB4-243B-4575-B5A4-B333EBAFD338}" sibTransId="{76C57807-5E37-4F19-AAC3-8138452C3A42}"/>
    <dgm:cxn modelId="{BA7B26A2-0463-4187-8833-33504F27A99D}" srcId="{813A6FCC-73CD-4DD0-BB69-FDD83BE6ECBF}" destId="{6755FAB1-C8E0-42DA-AFB7-3466CC81FB3A}" srcOrd="2" destOrd="0" parTransId="{4DF17CBE-4B42-4FD1-80C6-B24B4023B844}" sibTransId="{CB924598-ACAA-489C-B102-F4338AB062DB}"/>
    <dgm:cxn modelId="{D88D3A9F-1D49-4676-B5DF-6C863DB957F1}" type="presOf" srcId="{6755FAB1-C8E0-42DA-AFB7-3466CC81FB3A}" destId="{8713FD6C-1B43-4B33-8FB1-809669D9DC96}" srcOrd="0" destOrd="0" presId="urn:microsoft.com/office/officeart/2005/8/layout/hProcess10"/>
    <dgm:cxn modelId="{76B10C83-8090-4262-AFE8-69886A217E52}" type="presParOf" srcId="{B01EF6CF-9589-4233-8FFA-E381D9528236}" destId="{2625F4B2-1B19-4694-92A4-E43623754C5A}" srcOrd="0" destOrd="0" presId="urn:microsoft.com/office/officeart/2005/8/layout/hProcess10"/>
    <dgm:cxn modelId="{314DD19C-DAAB-4611-9055-7B071A69DBF6}" type="presParOf" srcId="{2625F4B2-1B19-4694-92A4-E43623754C5A}" destId="{C493E66C-4A8D-4637-AC1F-0609B838B869}" srcOrd="0" destOrd="0" presId="urn:microsoft.com/office/officeart/2005/8/layout/hProcess10"/>
    <dgm:cxn modelId="{09313B16-D5A5-4783-967F-DB9B074EA163}" type="presParOf" srcId="{2625F4B2-1B19-4694-92A4-E43623754C5A}" destId="{92A3CE6B-4456-402B-9C68-35139EBB86A7}" srcOrd="1" destOrd="0" presId="urn:microsoft.com/office/officeart/2005/8/layout/hProcess10"/>
    <dgm:cxn modelId="{7785754E-72EA-4583-8837-5F3E8E0225C5}" type="presParOf" srcId="{B01EF6CF-9589-4233-8FFA-E381D9528236}" destId="{786C0FC6-F326-4EFF-9590-19DAAD86592B}" srcOrd="1" destOrd="0" presId="urn:microsoft.com/office/officeart/2005/8/layout/hProcess10"/>
    <dgm:cxn modelId="{0E580B6D-DFA8-4D04-84D3-B6B1A13E6F94}" type="presParOf" srcId="{786C0FC6-F326-4EFF-9590-19DAAD86592B}" destId="{706B8C3F-5E3E-4226-940F-614386BBB289}" srcOrd="0" destOrd="0" presId="urn:microsoft.com/office/officeart/2005/8/layout/hProcess10"/>
    <dgm:cxn modelId="{09ED365C-9F58-434E-A614-826678887FBE}" type="presParOf" srcId="{B01EF6CF-9589-4233-8FFA-E381D9528236}" destId="{BB2A92DC-EF89-44EF-9287-0C7A9ADC5CA5}" srcOrd="2" destOrd="0" presId="urn:microsoft.com/office/officeart/2005/8/layout/hProcess10"/>
    <dgm:cxn modelId="{FB389A56-7848-45CF-B59B-EDEE89979261}" type="presParOf" srcId="{BB2A92DC-EF89-44EF-9287-0C7A9ADC5CA5}" destId="{0E55C4E8-A2AA-4DEE-B2EC-7BD9E13B8178}" srcOrd="0" destOrd="0" presId="urn:microsoft.com/office/officeart/2005/8/layout/hProcess10"/>
    <dgm:cxn modelId="{13D530B4-9469-4911-999F-119D90C058A9}" type="presParOf" srcId="{BB2A92DC-EF89-44EF-9287-0C7A9ADC5CA5}" destId="{F6F7CB45-7AF1-4ABD-B86C-465132B18335}" srcOrd="1" destOrd="0" presId="urn:microsoft.com/office/officeart/2005/8/layout/hProcess10"/>
    <dgm:cxn modelId="{1996E4C5-96F3-43F4-8CC2-D208A5F7F04D}" type="presParOf" srcId="{B01EF6CF-9589-4233-8FFA-E381D9528236}" destId="{4E04D74A-982A-4317-B384-7584A456D12B}" srcOrd="3" destOrd="0" presId="urn:microsoft.com/office/officeart/2005/8/layout/hProcess10"/>
    <dgm:cxn modelId="{D2FB45EC-4806-4893-985E-F5E9E9B575AD}" type="presParOf" srcId="{4E04D74A-982A-4317-B384-7584A456D12B}" destId="{771D636B-E05A-4B7B-9706-E22C60F8D790}" srcOrd="0" destOrd="0" presId="urn:microsoft.com/office/officeart/2005/8/layout/hProcess10"/>
    <dgm:cxn modelId="{535E6FA2-316F-48C0-A7EB-14CB4025463D}" type="presParOf" srcId="{B01EF6CF-9589-4233-8FFA-E381D9528236}" destId="{67E55C62-BE83-42D1-9025-000613CA6C48}" srcOrd="4" destOrd="0" presId="urn:microsoft.com/office/officeart/2005/8/layout/hProcess10"/>
    <dgm:cxn modelId="{D79BA3E9-36B0-4674-A226-DB4165A6040E}" type="presParOf" srcId="{67E55C62-BE83-42D1-9025-000613CA6C48}" destId="{C1F83676-08D8-4325-9177-76C52636F6FD}" srcOrd="0" destOrd="0" presId="urn:microsoft.com/office/officeart/2005/8/layout/hProcess10"/>
    <dgm:cxn modelId="{EB0E08D9-5EFD-4389-A201-CB6757F7BB72}" type="presParOf" srcId="{67E55C62-BE83-42D1-9025-000613CA6C48}" destId="{8713FD6C-1B43-4B33-8FB1-809669D9DC96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13A6FCC-73CD-4DD0-BB69-FDD83BE6ECBF}" type="doc">
      <dgm:prSet loTypeId="urn:microsoft.com/office/officeart/2005/8/layout/hProcess10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566F720-03C4-429F-A3FD-3EA50C5280CC}">
      <dgm:prSet phldrT="[Text]"/>
      <dgm:spPr/>
      <dgm:t>
        <a:bodyPr/>
        <a:lstStyle/>
        <a:p>
          <a:r>
            <a:rPr lang="de-DE" dirty="0" smtClean="0"/>
            <a:t>Texte</a:t>
          </a:r>
          <a:endParaRPr lang="de-DE" dirty="0"/>
        </a:p>
      </dgm:t>
    </dgm:pt>
    <dgm:pt modelId="{5ACEC1BD-9FB3-423C-A6D1-1BE40187A191}" type="parTrans" cxnId="{CD4BBFB6-5F65-4A15-9C79-9B0B6F077C77}">
      <dgm:prSet/>
      <dgm:spPr/>
      <dgm:t>
        <a:bodyPr/>
        <a:lstStyle/>
        <a:p>
          <a:endParaRPr lang="de-DE"/>
        </a:p>
      </dgm:t>
    </dgm:pt>
    <dgm:pt modelId="{9D1B0DE5-C4A7-460F-B551-BC958BC38A39}" type="sibTrans" cxnId="{CD4BBFB6-5F65-4A15-9C79-9B0B6F077C77}">
      <dgm:prSet/>
      <dgm:spPr/>
      <dgm:t>
        <a:bodyPr/>
        <a:lstStyle/>
        <a:p>
          <a:endParaRPr lang="de-DE"/>
        </a:p>
      </dgm:t>
    </dgm:pt>
    <dgm:pt modelId="{88CD152C-DC0E-4482-8FAF-43F710AF41CB}">
      <dgm:prSet phldrT="[Text]"/>
      <dgm:spPr/>
      <dgm:t>
        <a:bodyPr/>
        <a:lstStyle/>
        <a:p>
          <a:r>
            <a:rPr lang="de-DE" dirty="0" smtClean="0"/>
            <a:t>Aneignung von Grundwissen (GW)</a:t>
          </a:r>
          <a:endParaRPr lang="de-DE" dirty="0"/>
        </a:p>
      </dgm:t>
    </dgm:pt>
    <dgm:pt modelId="{AC81BDB0-B7AD-44B9-A79F-DBE1A4B66FE9}" type="parTrans" cxnId="{CA9AB4F4-67A2-48A0-84F3-7211D82FDE01}">
      <dgm:prSet/>
      <dgm:spPr/>
      <dgm:t>
        <a:bodyPr/>
        <a:lstStyle/>
        <a:p>
          <a:endParaRPr lang="de-DE"/>
        </a:p>
      </dgm:t>
    </dgm:pt>
    <dgm:pt modelId="{F120C809-2CE7-47A4-81CB-7F023F86CA0C}" type="sibTrans" cxnId="{CA9AB4F4-67A2-48A0-84F3-7211D82FDE01}">
      <dgm:prSet/>
      <dgm:spPr/>
      <dgm:t>
        <a:bodyPr/>
        <a:lstStyle/>
        <a:p>
          <a:endParaRPr lang="de-DE"/>
        </a:p>
      </dgm:t>
    </dgm:pt>
    <dgm:pt modelId="{AF645FEF-F5FD-4A17-9549-E337E54E0987}">
      <dgm:prSet phldrT="[Text]"/>
      <dgm:spPr/>
      <dgm:t>
        <a:bodyPr/>
        <a:lstStyle/>
        <a:p>
          <a:r>
            <a:rPr lang="de-DE" dirty="0" smtClean="0"/>
            <a:t>Aufgaben</a:t>
          </a:r>
          <a:endParaRPr lang="de-DE" dirty="0"/>
        </a:p>
      </dgm:t>
    </dgm:pt>
    <dgm:pt modelId="{A430868F-9081-49F0-84FA-ED9FA5E30F1E}" type="parTrans" cxnId="{A07E057D-5399-47DC-98B7-1988EF79BCAB}">
      <dgm:prSet/>
      <dgm:spPr/>
      <dgm:t>
        <a:bodyPr/>
        <a:lstStyle/>
        <a:p>
          <a:endParaRPr lang="de-DE"/>
        </a:p>
      </dgm:t>
    </dgm:pt>
    <dgm:pt modelId="{8697AC2E-6691-459C-A312-41005EFF0324}" type="sibTrans" cxnId="{A07E057D-5399-47DC-98B7-1988EF79BCAB}">
      <dgm:prSet/>
      <dgm:spPr/>
      <dgm:t>
        <a:bodyPr/>
        <a:lstStyle/>
        <a:p>
          <a:endParaRPr lang="de-DE"/>
        </a:p>
      </dgm:t>
    </dgm:pt>
    <dgm:pt modelId="{F1A40E90-7670-4F64-9CF0-B89B819538CF}">
      <dgm:prSet phldrT="[Text]"/>
      <dgm:spPr/>
      <dgm:t>
        <a:bodyPr/>
        <a:lstStyle/>
        <a:p>
          <a:r>
            <a:rPr lang="de-DE" dirty="0" smtClean="0"/>
            <a:t>Textverstehen</a:t>
          </a:r>
          <a:endParaRPr lang="de-DE" dirty="0"/>
        </a:p>
      </dgm:t>
    </dgm:pt>
    <dgm:pt modelId="{B2A330C2-CA51-4E90-B7C9-AF647CBCCEBE}" type="parTrans" cxnId="{DD606F3B-32EC-4956-A4B8-C4D457EA792C}">
      <dgm:prSet/>
      <dgm:spPr/>
      <dgm:t>
        <a:bodyPr/>
        <a:lstStyle/>
        <a:p>
          <a:endParaRPr lang="de-DE"/>
        </a:p>
      </dgm:t>
    </dgm:pt>
    <dgm:pt modelId="{59DE944A-B0EB-4BB8-91BB-9E5E8BB57D4C}" type="sibTrans" cxnId="{DD606F3B-32EC-4956-A4B8-C4D457EA792C}">
      <dgm:prSet/>
      <dgm:spPr/>
      <dgm:t>
        <a:bodyPr/>
        <a:lstStyle/>
        <a:p>
          <a:endParaRPr lang="de-DE"/>
        </a:p>
      </dgm:t>
    </dgm:pt>
    <dgm:pt modelId="{6755FAB1-C8E0-42DA-AFB7-3466CC81FB3A}">
      <dgm:prSet phldrT="[Text]"/>
      <dgm:spPr/>
      <dgm:t>
        <a:bodyPr/>
        <a:lstStyle/>
        <a:p>
          <a:r>
            <a:rPr lang="de-DE" dirty="0" smtClean="0"/>
            <a:t>Forum</a:t>
          </a:r>
          <a:endParaRPr lang="de-DE" dirty="0"/>
        </a:p>
      </dgm:t>
    </dgm:pt>
    <dgm:pt modelId="{4DF17CBE-4B42-4FD1-80C6-B24B4023B844}" type="parTrans" cxnId="{BA7B26A2-0463-4187-8833-33504F27A99D}">
      <dgm:prSet/>
      <dgm:spPr/>
      <dgm:t>
        <a:bodyPr/>
        <a:lstStyle/>
        <a:p>
          <a:endParaRPr lang="de-DE"/>
        </a:p>
      </dgm:t>
    </dgm:pt>
    <dgm:pt modelId="{CB924598-ACAA-489C-B102-F4338AB062DB}" type="sibTrans" cxnId="{BA7B26A2-0463-4187-8833-33504F27A99D}">
      <dgm:prSet/>
      <dgm:spPr/>
      <dgm:t>
        <a:bodyPr/>
        <a:lstStyle/>
        <a:p>
          <a:endParaRPr lang="de-DE"/>
        </a:p>
      </dgm:t>
    </dgm:pt>
    <dgm:pt modelId="{B7BB97C5-528E-4F95-A1A3-27156B09722B}">
      <dgm:prSet phldrT="[Text]"/>
      <dgm:spPr/>
      <dgm:t>
        <a:bodyPr/>
        <a:lstStyle/>
        <a:p>
          <a:r>
            <a:rPr lang="de-DE" dirty="0" smtClean="0"/>
            <a:t>Rückfragen</a:t>
          </a:r>
          <a:endParaRPr lang="de-DE" dirty="0"/>
        </a:p>
      </dgm:t>
    </dgm:pt>
    <dgm:pt modelId="{4A58CF4D-5986-40F8-9958-B64DC85E599A}" type="parTrans" cxnId="{15A51C25-F418-48C8-927E-7BD4E14DC57F}">
      <dgm:prSet/>
      <dgm:spPr/>
      <dgm:t>
        <a:bodyPr/>
        <a:lstStyle/>
        <a:p>
          <a:endParaRPr lang="de-DE"/>
        </a:p>
      </dgm:t>
    </dgm:pt>
    <dgm:pt modelId="{588D4B09-E687-4328-8F09-DAA0C1CF23BE}" type="sibTrans" cxnId="{15A51C25-F418-48C8-927E-7BD4E14DC57F}">
      <dgm:prSet/>
      <dgm:spPr/>
      <dgm:t>
        <a:bodyPr/>
        <a:lstStyle/>
        <a:p>
          <a:endParaRPr lang="de-DE"/>
        </a:p>
      </dgm:t>
    </dgm:pt>
    <dgm:pt modelId="{609C46C6-348F-48AE-952E-570737F83A49}">
      <dgm:prSet phldrT="[Text]"/>
      <dgm:spPr/>
      <dgm:t>
        <a:bodyPr/>
        <a:lstStyle/>
        <a:p>
          <a:r>
            <a:rPr lang="de-DE" dirty="0" smtClean="0"/>
            <a:t>Diskussion</a:t>
          </a:r>
          <a:endParaRPr lang="de-DE" dirty="0"/>
        </a:p>
      </dgm:t>
    </dgm:pt>
    <dgm:pt modelId="{03AE4A6A-E81B-4367-B01E-8513F627A403}" type="parTrans" cxnId="{01710DDE-609A-4812-B0AA-D3C81EEED3A9}">
      <dgm:prSet/>
      <dgm:spPr/>
      <dgm:t>
        <a:bodyPr/>
        <a:lstStyle/>
        <a:p>
          <a:endParaRPr lang="de-DE"/>
        </a:p>
      </dgm:t>
    </dgm:pt>
    <dgm:pt modelId="{2B86940F-7BC3-4FE8-B218-8F0354F14AC3}" type="sibTrans" cxnId="{01710DDE-609A-4812-B0AA-D3C81EEED3A9}">
      <dgm:prSet/>
      <dgm:spPr/>
      <dgm:t>
        <a:bodyPr/>
        <a:lstStyle/>
        <a:p>
          <a:endParaRPr lang="de-DE"/>
        </a:p>
      </dgm:t>
    </dgm:pt>
    <dgm:pt modelId="{671A0FB4-74EA-477E-91DE-4A57FC360EFA}">
      <dgm:prSet phldrT="[Text]"/>
      <dgm:spPr/>
      <dgm:t>
        <a:bodyPr/>
        <a:lstStyle/>
        <a:p>
          <a:r>
            <a:rPr lang="de-DE" dirty="0" smtClean="0"/>
            <a:t>Lektüre</a:t>
          </a:r>
          <a:endParaRPr lang="de-DE" dirty="0"/>
        </a:p>
      </dgm:t>
    </dgm:pt>
    <dgm:pt modelId="{D43E2448-2C78-49FC-9F0F-1C111C077449}" type="sibTrans" cxnId="{5575A603-EF83-4137-A457-B05343896673}">
      <dgm:prSet/>
      <dgm:spPr/>
      <dgm:t>
        <a:bodyPr/>
        <a:lstStyle/>
        <a:p>
          <a:endParaRPr lang="de-DE"/>
        </a:p>
      </dgm:t>
    </dgm:pt>
    <dgm:pt modelId="{47D895E3-F318-433D-A9C8-292E30EECF57}" type="parTrans" cxnId="{5575A603-EF83-4137-A457-B05343896673}">
      <dgm:prSet/>
      <dgm:spPr/>
      <dgm:t>
        <a:bodyPr/>
        <a:lstStyle/>
        <a:p>
          <a:endParaRPr lang="de-DE"/>
        </a:p>
      </dgm:t>
    </dgm:pt>
    <dgm:pt modelId="{06261180-C523-4CFA-B51D-EE0AC74D4076}">
      <dgm:prSet phldrT="[Text]"/>
      <dgm:spPr/>
      <dgm:t>
        <a:bodyPr/>
        <a:lstStyle/>
        <a:p>
          <a:r>
            <a:rPr lang="de-DE" dirty="0" smtClean="0"/>
            <a:t>Anwendung des GW</a:t>
          </a:r>
          <a:endParaRPr lang="de-DE" dirty="0"/>
        </a:p>
      </dgm:t>
    </dgm:pt>
    <dgm:pt modelId="{21004EC4-5EF6-4B67-BCEF-CC408978A67F}" type="parTrans" cxnId="{49DE9770-5AA7-46B0-B1F2-E8AAB7B53438}">
      <dgm:prSet/>
      <dgm:spPr/>
      <dgm:t>
        <a:bodyPr/>
        <a:lstStyle/>
        <a:p>
          <a:endParaRPr lang="de-DE"/>
        </a:p>
      </dgm:t>
    </dgm:pt>
    <dgm:pt modelId="{50845D26-ACE3-457B-B153-EA5F33D4096C}" type="sibTrans" cxnId="{49DE9770-5AA7-46B0-B1F2-E8AAB7B53438}">
      <dgm:prSet/>
      <dgm:spPr/>
      <dgm:t>
        <a:bodyPr/>
        <a:lstStyle/>
        <a:p>
          <a:endParaRPr lang="de-DE"/>
        </a:p>
      </dgm:t>
    </dgm:pt>
    <dgm:pt modelId="{53B30F6B-E594-4410-9738-10C9DD198DA6}">
      <dgm:prSet phldrT="[Text]"/>
      <dgm:spPr/>
      <dgm:t>
        <a:bodyPr/>
        <a:lstStyle/>
        <a:p>
          <a:r>
            <a:rPr lang="de-DE" dirty="0" smtClean="0"/>
            <a:t>Vertiefung des GW</a:t>
          </a:r>
          <a:endParaRPr lang="de-DE" dirty="0"/>
        </a:p>
      </dgm:t>
    </dgm:pt>
    <dgm:pt modelId="{3475A0E8-D6FF-4B03-8F4E-2E6C13F2A2A7}" type="parTrans" cxnId="{A447387E-0EE0-4E69-9CB5-8CF41CAB2AA8}">
      <dgm:prSet/>
      <dgm:spPr/>
      <dgm:t>
        <a:bodyPr/>
        <a:lstStyle/>
        <a:p>
          <a:endParaRPr lang="de-DE"/>
        </a:p>
      </dgm:t>
    </dgm:pt>
    <dgm:pt modelId="{EB1B2A78-6EDD-4212-97C5-5F162503EE20}" type="sibTrans" cxnId="{A447387E-0EE0-4E69-9CB5-8CF41CAB2AA8}">
      <dgm:prSet/>
      <dgm:spPr/>
      <dgm:t>
        <a:bodyPr/>
        <a:lstStyle/>
        <a:p>
          <a:endParaRPr lang="de-DE"/>
        </a:p>
      </dgm:t>
    </dgm:pt>
    <dgm:pt modelId="{8665D226-5D97-41E6-B8CA-DB73285EB837}">
      <dgm:prSet phldrT="[Text]"/>
      <dgm:spPr/>
      <dgm:t>
        <a:bodyPr/>
        <a:lstStyle/>
        <a:p>
          <a:r>
            <a:rPr lang="de-DE" dirty="0" smtClean="0"/>
            <a:t>Recherche</a:t>
          </a:r>
          <a:endParaRPr lang="de-DE" dirty="0"/>
        </a:p>
      </dgm:t>
    </dgm:pt>
    <dgm:pt modelId="{5415FDB4-243B-4575-B5A4-B333EBAFD338}" type="parTrans" cxnId="{9479C35E-0FF7-4A26-B075-23742E69CD17}">
      <dgm:prSet/>
      <dgm:spPr/>
      <dgm:t>
        <a:bodyPr/>
        <a:lstStyle/>
        <a:p>
          <a:endParaRPr lang="de-DE"/>
        </a:p>
      </dgm:t>
    </dgm:pt>
    <dgm:pt modelId="{76C57807-5E37-4F19-AAC3-8138452C3A42}" type="sibTrans" cxnId="{9479C35E-0FF7-4A26-B075-23742E69CD17}">
      <dgm:prSet/>
      <dgm:spPr/>
      <dgm:t>
        <a:bodyPr/>
        <a:lstStyle/>
        <a:p>
          <a:endParaRPr lang="de-DE"/>
        </a:p>
      </dgm:t>
    </dgm:pt>
    <dgm:pt modelId="{C37EECDF-1E95-43C3-BF4D-1D17F264E049}">
      <dgm:prSet phldrT="[Text]"/>
      <dgm:spPr/>
      <dgm:t>
        <a:bodyPr/>
        <a:lstStyle/>
        <a:p>
          <a:r>
            <a:rPr lang="de-DE" dirty="0" smtClean="0"/>
            <a:t>…</a:t>
          </a:r>
          <a:endParaRPr lang="de-DE" dirty="0"/>
        </a:p>
      </dgm:t>
    </dgm:pt>
    <dgm:pt modelId="{33E705BC-956F-4D4C-BFA3-8CB41D76F7B1}" type="parTrans" cxnId="{2F25006E-23DF-41B7-9336-A19B912D3700}">
      <dgm:prSet/>
      <dgm:spPr/>
      <dgm:t>
        <a:bodyPr/>
        <a:lstStyle/>
        <a:p>
          <a:endParaRPr lang="de-DE"/>
        </a:p>
      </dgm:t>
    </dgm:pt>
    <dgm:pt modelId="{0AE647D7-406B-442B-A37F-84AAA4735720}" type="sibTrans" cxnId="{2F25006E-23DF-41B7-9336-A19B912D3700}">
      <dgm:prSet/>
      <dgm:spPr/>
      <dgm:t>
        <a:bodyPr/>
        <a:lstStyle/>
        <a:p>
          <a:endParaRPr lang="de-DE"/>
        </a:p>
      </dgm:t>
    </dgm:pt>
    <dgm:pt modelId="{C50922FF-84AC-4B00-9F78-2EC8CD61A0DA}">
      <dgm:prSet phldrT="[Text]"/>
      <dgm:spPr/>
      <dgm:t>
        <a:bodyPr/>
        <a:lstStyle/>
        <a:p>
          <a:r>
            <a:rPr lang="de-DE" dirty="0" smtClean="0"/>
            <a:t>…</a:t>
          </a:r>
          <a:endParaRPr lang="de-DE" dirty="0"/>
        </a:p>
      </dgm:t>
    </dgm:pt>
    <dgm:pt modelId="{2DC3B7B1-B203-44A2-8133-80BDBD6AEDC1}" type="parTrans" cxnId="{F0C5998C-D240-488E-8FA9-71C47EB6C182}">
      <dgm:prSet/>
      <dgm:spPr/>
      <dgm:t>
        <a:bodyPr/>
        <a:lstStyle/>
        <a:p>
          <a:endParaRPr lang="de-DE"/>
        </a:p>
      </dgm:t>
    </dgm:pt>
    <dgm:pt modelId="{217A7C31-6C67-4803-82CA-391B857582A7}" type="sibTrans" cxnId="{F0C5998C-D240-488E-8FA9-71C47EB6C182}">
      <dgm:prSet/>
      <dgm:spPr/>
      <dgm:t>
        <a:bodyPr/>
        <a:lstStyle/>
        <a:p>
          <a:endParaRPr lang="de-DE"/>
        </a:p>
      </dgm:t>
    </dgm:pt>
    <dgm:pt modelId="{D291BBD5-690B-45CE-A377-B0709CFF2647}">
      <dgm:prSet phldrT="[Text]"/>
      <dgm:spPr/>
      <dgm:t>
        <a:bodyPr/>
        <a:lstStyle/>
        <a:p>
          <a:r>
            <a:rPr lang="de-DE" dirty="0" smtClean="0"/>
            <a:t>Kritik</a:t>
          </a:r>
          <a:endParaRPr lang="de-DE" dirty="0"/>
        </a:p>
      </dgm:t>
    </dgm:pt>
    <dgm:pt modelId="{B4C04C36-D094-4DD3-BD8F-BBF10183195C}" type="parTrans" cxnId="{0E4DED6F-2375-4BD6-B369-E4422A131C64}">
      <dgm:prSet/>
      <dgm:spPr/>
      <dgm:t>
        <a:bodyPr/>
        <a:lstStyle/>
        <a:p>
          <a:endParaRPr lang="de-DE"/>
        </a:p>
      </dgm:t>
    </dgm:pt>
    <dgm:pt modelId="{8D0B08B3-7F0F-4E96-A78E-5829700A5B3D}" type="sibTrans" cxnId="{0E4DED6F-2375-4BD6-B369-E4422A131C64}">
      <dgm:prSet/>
      <dgm:spPr/>
      <dgm:t>
        <a:bodyPr/>
        <a:lstStyle/>
        <a:p>
          <a:endParaRPr lang="de-DE"/>
        </a:p>
      </dgm:t>
    </dgm:pt>
    <dgm:pt modelId="{D99CB47D-7252-482C-BEA5-41CDAE62BA5C}">
      <dgm:prSet phldrT="[Text]"/>
      <dgm:spPr/>
      <dgm:t>
        <a:bodyPr/>
        <a:lstStyle/>
        <a:p>
          <a:r>
            <a:rPr lang="de-DE" dirty="0" smtClean="0"/>
            <a:t>…</a:t>
          </a:r>
          <a:endParaRPr lang="de-DE" dirty="0"/>
        </a:p>
      </dgm:t>
    </dgm:pt>
    <dgm:pt modelId="{6E0F7155-59F1-4661-8944-9480BB855CDD}" type="parTrans" cxnId="{A0F4238E-BE2E-4145-A099-1F027E3545FE}">
      <dgm:prSet/>
      <dgm:spPr/>
      <dgm:t>
        <a:bodyPr/>
        <a:lstStyle/>
        <a:p>
          <a:endParaRPr lang="de-DE"/>
        </a:p>
      </dgm:t>
    </dgm:pt>
    <dgm:pt modelId="{41DF07F8-1107-4B1E-89AF-83402B1AEB10}" type="sibTrans" cxnId="{A0F4238E-BE2E-4145-A099-1F027E3545FE}">
      <dgm:prSet/>
      <dgm:spPr/>
      <dgm:t>
        <a:bodyPr/>
        <a:lstStyle/>
        <a:p>
          <a:endParaRPr lang="de-DE"/>
        </a:p>
      </dgm:t>
    </dgm:pt>
    <dgm:pt modelId="{43B1A000-0722-4214-B8A3-B86943623BD5}">
      <dgm:prSet phldrT="[Text]"/>
      <dgm:spPr/>
      <dgm:t>
        <a:bodyPr/>
        <a:lstStyle/>
        <a:p>
          <a:r>
            <a:rPr lang="de-DE" dirty="0" smtClean="0"/>
            <a:t>Beurteilen</a:t>
          </a:r>
          <a:endParaRPr lang="de-DE" dirty="0"/>
        </a:p>
      </dgm:t>
    </dgm:pt>
    <dgm:pt modelId="{A17E816E-D97A-4261-B79C-09AF4464C0C9}" type="parTrans" cxnId="{C17E9167-45CF-49E8-B686-3B559D3EA7D8}">
      <dgm:prSet/>
      <dgm:spPr/>
      <dgm:t>
        <a:bodyPr/>
        <a:lstStyle/>
        <a:p>
          <a:endParaRPr lang="de-DE"/>
        </a:p>
      </dgm:t>
    </dgm:pt>
    <dgm:pt modelId="{EF979B8C-F7C1-452C-998A-B0D23151C06C}" type="sibTrans" cxnId="{C17E9167-45CF-49E8-B686-3B559D3EA7D8}">
      <dgm:prSet/>
      <dgm:spPr/>
      <dgm:t>
        <a:bodyPr/>
        <a:lstStyle/>
        <a:p>
          <a:endParaRPr lang="de-DE"/>
        </a:p>
      </dgm:t>
    </dgm:pt>
    <dgm:pt modelId="{E33930CE-B890-4F4A-A02B-F4DD0B3315DF}">
      <dgm:prSet phldrT="[Text]"/>
      <dgm:spPr/>
      <dgm:t>
        <a:bodyPr/>
        <a:lstStyle/>
        <a:p>
          <a:r>
            <a:rPr lang="de-DE" dirty="0" smtClean="0"/>
            <a:t>Kennenlernen von Fachliteratur</a:t>
          </a:r>
          <a:endParaRPr lang="de-DE" dirty="0"/>
        </a:p>
      </dgm:t>
    </dgm:pt>
    <dgm:pt modelId="{84F4A337-AA9E-4E73-AA3E-9817F99E6182}" type="parTrans" cxnId="{B478FE46-8366-475C-83EF-1686798D196B}">
      <dgm:prSet/>
      <dgm:spPr/>
      <dgm:t>
        <a:bodyPr/>
        <a:lstStyle/>
        <a:p>
          <a:endParaRPr lang="de-DE"/>
        </a:p>
      </dgm:t>
    </dgm:pt>
    <dgm:pt modelId="{AE738ACA-738B-46C2-A590-32003506EBDF}" type="sibTrans" cxnId="{B478FE46-8366-475C-83EF-1686798D196B}">
      <dgm:prSet/>
      <dgm:spPr/>
      <dgm:t>
        <a:bodyPr/>
        <a:lstStyle/>
        <a:p>
          <a:endParaRPr lang="de-DE"/>
        </a:p>
      </dgm:t>
    </dgm:pt>
    <dgm:pt modelId="{B01EF6CF-9589-4233-8FFA-E381D9528236}" type="pres">
      <dgm:prSet presAssocID="{813A6FCC-73CD-4DD0-BB69-FDD83BE6ECB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2625F4B2-1B19-4694-92A4-E43623754C5A}" type="pres">
      <dgm:prSet presAssocID="{C566F720-03C4-429F-A3FD-3EA50C5280CC}" presName="composite" presStyleCnt="0"/>
      <dgm:spPr/>
    </dgm:pt>
    <dgm:pt modelId="{C493E66C-4A8D-4637-AC1F-0609B838B869}" type="pres">
      <dgm:prSet presAssocID="{C566F720-03C4-429F-A3FD-3EA50C5280CC}" presName="imagSh" presStyleLbl="bgImgPlace1" presStyleIdx="0" presStyleCnt="3" custScaleY="156854" custLinFactNeighborX="-212" custLinFactNeighborY="-1637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  <dgm:t>
        <a:bodyPr/>
        <a:lstStyle/>
        <a:p>
          <a:endParaRPr lang="de-DE"/>
        </a:p>
      </dgm:t>
    </dgm:pt>
    <dgm:pt modelId="{92A3CE6B-4456-402B-9C68-35139EBB86A7}" type="pres">
      <dgm:prSet presAssocID="{C566F720-03C4-429F-A3FD-3EA50C5280CC}" presName="txNode" presStyleLbl="node1" presStyleIdx="0" presStyleCnt="3" custLinFactNeighborX="13903" custLinFactNeighborY="1587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86C0FC6-F326-4EFF-9590-19DAAD86592B}" type="pres">
      <dgm:prSet presAssocID="{9D1B0DE5-C4A7-460F-B551-BC958BC38A39}" presName="sibTrans" presStyleLbl="sibTrans2D1" presStyleIdx="0" presStyleCnt="2" custAng="140338" custLinFactNeighborY="-2067"/>
      <dgm:spPr/>
      <dgm:t>
        <a:bodyPr/>
        <a:lstStyle/>
        <a:p>
          <a:endParaRPr lang="de-DE"/>
        </a:p>
      </dgm:t>
    </dgm:pt>
    <dgm:pt modelId="{706B8C3F-5E3E-4226-940F-614386BBB289}" type="pres">
      <dgm:prSet presAssocID="{9D1B0DE5-C4A7-460F-B551-BC958BC38A39}" presName="connTx" presStyleLbl="sibTrans2D1" presStyleIdx="0" presStyleCnt="2"/>
      <dgm:spPr/>
      <dgm:t>
        <a:bodyPr/>
        <a:lstStyle/>
        <a:p>
          <a:endParaRPr lang="de-DE"/>
        </a:p>
      </dgm:t>
    </dgm:pt>
    <dgm:pt modelId="{BB2A92DC-EF89-44EF-9287-0C7A9ADC5CA5}" type="pres">
      <dgm:prSet presAssocID="{AF645FEF-F5FD-4A17-9549-E337E54E0987}" presName="composite" presStyleCnt="0"/>
      <dgm:spPr/>
    </dgm:pt>
    <dgm:pt modelId="{0E55C4E8-A2AA-4DEE-B2EC-7BD9E13B8178}" type="pres">
      <dgm:prSet presAssocID="{AF645FEF-F5FD-4A17-9549-E337E54E0987}" presName="imagSh" presStyleLbl="bgImgPlace1" presStyleIdx="1" presStyleCnt="3" custScaleY="144752" custLinFactNeighborX="-4912" custLinFactNeighborY="-19487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  <dgm:t>
        <a:bodyPr/>
        <a:lstStyle/>
        <a:p>
          <a:endParaRPr lang="de-DE"/>
        </a:p>
      </dgm:t>
    </dgm:pt>
    <dgm:pt modelId="{F6F7CB45-7AF1-4ABD-B86C-465132B18335}" type="pres">
      <dgm:prSet presAssocID="{AF645FEF-F5FD-4A17-9549-E337E54E0987}" presName="txNode" presStyleLbl="node1" presStyleIdx="1" presStyleCnt="3" custLinFactNeighborX="10979" custLinFactNeighborY="2208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E04D74A-982A-4317-B384-7584A456D12B}" type="pres">
      <dgm:prSet presAssocID="{8697AC2E-6691-459C-A312-41005EFF0324}" presName="sibTrans" presStyleLbl="sibTrans2D1" presStyleIdx="1" presStyleCnt="2" custAng="257486" custLinFactNeighborY="39285"/>
      <dgm:spPr/>
      <dgm:t>
        <a:bodyPr/>
        <a:lstStyle/>
        <a:p>
          <a:endParaRPr lang="de-DE"/>
        </a:p>
      </dgm:t>
    </dgm:pt>
    <dgm:pt modelId="{771D636B-E05A-4B7B-9706-E22C60F8D790}" type="pres">
      <dgm:prSet presAssocID="{8697AC2E-6691-459C-A312-41005EFF0324}" presName="connTx" presStyleLbl="sibTrans2D1" presStyleIdx="1" presStyleCnt="2"/>
      <dgm:spPr/>
      <dgm:t>
        <a:bodyPr/>
        <a:lstStyle/>
        <a:p>
          <a:endParaRPr lang="de-DE"/>
        </a:p>
      </dgm:t>
    </dgm:pt>
    <dgm:pt modelId="{67E55C62-BE83-42D1-9025-000613CA6C48}" type="pres">
      <dgm:prSet presAssocID="{6755FAB1-C8E0-42DA-AFB7-3466CC81FB3A}" presName="composite" presStyleCnt="0"/>
      <dgm:spPr/>
    </dgm:pt>
    <dgm:pt modelId="{C1F83676-08D8-4325-9177-76C52636F6FD}" type="pres">
      <dgm:prSet presAssocID="{6755FAB1-C8E0-42DA-AFB7-3466CC81FB3A}" presName="imagSh" presStyleLbl="bgImgPlace1" presStyleIdx="2" presStyleCnt="3" custScaleY="144751" custLinFactNeighborX="2183" custLinFactNeighborY="-3165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de-DE"/>
        </a:p>
      </dgm:t>
    </dgm:pt>
    <dgm:pt modelId="{8713FD6C-1B43-4B33-8FB1-809669D9DC96}" type="pres">
      <dgm:prSet presAssocID="{6755FAB1-C8E0-42DA-AFB7-3466CC81FB3A}" presName="txNode" presStyleLbl="node1" presStyleIdx="2" presStyleCnt="3" custLinFactNeighborX="4871" custLinFactNeighborY="2062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7CCD2D6F-ABBC-423C-AB83-994384227395}" type="presOf" srcId="{06261180-C523-4CFA-B51D-EE0AC74D4076}" destId="{F6F7CB45-7AF1-4ABD-B86C-465132B18335}" srcOrd="0" destOrd="2" presId="urn:microsoft.com/office/officeart/2005/8/layout/hProcess10"/>
    <dgm:cxn modelId="{8C30D33F-09AC-43A1-9AC5-9291D0C3C17E}" type="presOf" srcId="{E33930CE-B890-4F4A-A02B-F4DD0B3315DF}" destId="{92A3CE6B-4456-402B-9C68-35139EBB86A7}" srcOrd="0" destOrd="2" presId="urn:microsoft.com/office/officeart/2005/8/layout/hProcess10"/>
    <dgm:cxn modelId="{535D5DC2-2694-4416-BC15-43B5B547B718}" type="presOf" srcId="{9D1B0DE5-C4A7-460F-B551-BC958BC38A39}" destId="{706B8C3F-5E3E-4226-940F-614386BBB289}" srcOrd="1" destOrd="0" presId="urn:microsoft.com/office/officeart/2005/8/layout/hProcess10"/>
    <dgm:cxn modelId="{01710DDE-609A-4812-B0AA-D3C81EEED3A9}" srcId="{6755FAB1-C8E0-42DA-AFB7-3466CC81FB3A}" destId="{609C46C6-348F-48AE-952E-570737F83A49}" srcOrd="1" destOrd="0" parTransId="{03AE4A6A-E81B-4367-B01E-8513F627A403}" sibTransId="{2B86940F-7BC3-4FE8-B218-8F0354F14AC3}"/>
    <dgm:cxn modelId="{2F25006E-23DF-41B7-9336-A19B912D3700}" srcId="{C566F720-03C4-429F-A3FD-3EA50C5280CC}" destId="{C37EECDF-1E95-43C3-BF4D-1D17F264E049}" srcOrd="3" destOrd="0" parTransId="{33E705BC-956F-4D4C-BFA3-8CB41D76F7B1}" sibTransId="{0AE647D7-406B-442B-A37F-84AAA4735720}"/>
    <dgm:cxn modelId="{1B2A7145-3BC7-4932-8D7D-F5A081D5339F}" type="presOf" srcId="{C50922FF-84AC-4B00-9F78-2EC8CD61A0DA}" destId="{F6F7CB45-7AF1-4ABD-B86C-465132B18335}" srcOrd="0" destOrd="5" presId="urn:microsoft.com/office/officeart/2005/8/layout/hProcess10"/>
    <dgm:cxn modelId="{91D255E0-A0A2-4FEB-9FED-7C74027A1777}" type="presOf" srcId="{88CD152C-DC0E-4482-8FAF-43F710AF41CB}" destId="{92A3CE6B-4456-402B-9C68-35139EBB86A7}" srcOrd="0" destOrd="3" presId="urn:microsoft.com/office/officeart/2005/8/layout/hProcess10"/>
    <dgm:cxn modelId="{A07E057D-5399-47DC-98B7-1988EF79BCAB}" srcId="{813A6FCC-73CD-4DD0-BB69-FDD83BE6ECBF}" destId="{AF645FEF-F5FD-4A17-9549-E337E54E0987}" srcOrd="1" destOrd="0" parTransId="{A430868F-9081-49F0-84FA-ED9FA5E30F1E}" sibTransId="{8697AC2E-6691-459C-A312-41005EFF0324}"/>
    <dgm:cxn modelId="{F84C9378-7A73-413F-B2FC-7CDA3D51188D}" type="presOf" srcId="{43B1A000-0722-4214-B8A3-B86943623BD5}" destId="{8713FD6C-1B43-4B33-8FB1-809669D9DC96}" srcOrd="0" destOrd="3" presId="urn:microsoft.com/office/officeart/2005/8/layout/hProcess10"/>
    <dgm:cxn modelId="{6E47339E-BE74-46B3-94F1-29B6D71E5092}" type="presOf" srcId="{609C46C6-348F-48AE-952E-570737F83A49}" destId="{8713FD6C-1B43-4B33-8FB1-809669D9DC96}" srcOrd="0" destOrd="2" presId="urn:microsoft.com/office/officeart/2005/8/layout/hProcess10"/>
    <dgm:cxn modelId="{CAA70C9E-9CE0-4F27-BD88-1EB34C8170F0}" type="presOf" srcId="{C566F720-03C4-429F-A3FD-3EA50C5280CC}" destId="{92A3CE6B-4456-402B-9C68-35139EBB86A7}" srcOrd="0" destOrd="0" presId="urn:microsoft.com/office/officeart/2005/8/layout/hProcess10"/>
    <dgm:cxn modelId="{F0C5998C-D240-488E-8FA9-71C47EB6C182}" srcId="{AF645FEF-F5FD-4A17-9549-E337E54E0987}" destId="{C50922FF-84AC-4B00-9F78-2EC8CD61A0DA}" srcOrd="4" destOrd="0" parTransId="{2DC3B7B1-B203-44A2-8133-80BDBD6AEDC1}" sibTransId="{217A7C31-6C67-4803-82CA-391B857582A7}"/>
    <dgm:cxn modelId="{49DE9770-5AA7-46B0-B1F2-E8AAB7B53438}" srcId="{AF645FEF-F5FD-4A17-9549-E337E54E0987}" destId="{06261180-C523-4CFA-B51D-EE0AC74D4076}" srcOrd="1" destOrd="0" parTransId="{21004EC4-5EF6-4B67-BCEF-CC408978A67F}" sibTransId="{50845D26-ACE3-457B-B153-EA5F33D4096C}"/>
    <dgm:cxn modelId="{BA7B26A2-0463-4187-8833-33504F27A99D}" srcId="{813A6FCC-73CD-4DD0-BB69-FDD83BE6ECBF}" destId="{6755FAB1-C8E0-42DA-AFB7-3466CC81FB3A}" srcOrd="2" destOrd="0" parTransId="{4DF17CBE-4B42-4FD1-80C6-B24B4023B844}" sibTransId="{CB924598-ACAA-489C-B102-F4338AB062DB}"/>
    <dgm:cxn modelId="{CA9AB4F4-67A2-48A0-84F3-7211D82FDE01}" srcId="{C566F720-03C4-429F-A3FD-3EA50C5280CC}" destId="{88CD152C-DC0E-4482-8FAF-43F710AF41CB}" srcOrd="2" destOrd="0" parTransId="{AC81BDB0-B7AD-44B9-A79F-DBE1A4B66FE9}" sibTransId="{F120C809-2CE7-47A4-81CB-7F023F86CA0C}"/>
    <dgm:cxn modelId="{9D776F8B-0A87-46B4-A775-AC12D8DB4693}" type="presOf" srcId="{813A6FCC-73CD-4DD0-BB69-FDD83BE6ECBF}" destId="{B01EF6CF-9589-4233-8FFA-E381D9528236}" srcOrd="0" destOrd="0" presId="urn:microsoft.com/office/officeart/2005/8/layout/hProcess10"/>
    <dgm:cxn modelId="{B65BBD6D-EE0F-40EB-9C80-1707B17BC7A3}" type="presOf" srcId="{6755FAB1-C8E0-42DA-AFB7-3466CC81FB3A}" destId="{8713FD6C-1B43-4B33-8FB1-809669D9DC96}" srcOrd="0" destOrd="0" presId="urn:microsoft.com/office/officeart/2005/8/layout/hProcess10"/>
    <dgm:cxn modelId="{B478FE46-8366-475C-83EF-1686798D196B}" srcId="{C566F720-03C4-429F-A3FD-3EA50C5280CC}" destId="{E33930CE-B890-4F4A-A02B-F4DD0B3315DF}" srcOrd="1" destOrd="0" parTransId="{84F4A337-AA9E-4E73-AA3E-9817F99E6182}" sibTransId="{AE738ACA-738B-46C2-A590-32003506EBDF}"/>
    <dgm:cxn modelId="{A447387E-0EE0-4E69-9CB5-8CF41CAB2AA8}" srcId="{AF645FEF-F5FD-4A17-9549-E337E54E0987}" destId="{53B30F6B-E594-4410-9738-10C9DD198DA6}" srcOrd="2" destOrd="0" parTransId="{3475A0E8-D6FF-4B03-8F4E-2E6C13F2A2A7}" sibTransId="{EB1B2A78-6EDD-4212-97C5-5F162503EE20}"/>
    <dgm:cxn modelId="{15A51C25-F418-48C8-927E-7BD4E14DC57F}" srcId="{6755FAB1-C8E0-42DA-AFB7-3466CC81FB3A}" destId="{B7BB97C5-528E-4F95-A1A3-27156B09722B}" srcOrd="0" destOrd="0" parTransId="{4A58CF4D-5986-40F8-9958-B64DC85E599A}" sibTransId="{588D4B09-E687-4328-8F09-DAA0C1CF23BE}"/>
    <dgm:cxn modelId="{9118B8B1-EE86-47C7-BBC1-54C7164527D1}" type="presOf" srcId="{D99CB47D-7252-482C-BEA5-41CDAE62BA5C}" destId="{8713FD6C-1B43-4B33-8FB1-809669D9DC96}" srcOrd="0" destOrd="5" presId="urn:microsoft.com/office/officeart/2005/8/layout/hProcess10"/>
    <dgm:cxn modelId="{96740806-3111-483B-9742-ED5909779863}" type="presOf" srcId="{B7BB97C5-528E-4F95-A1A3-27156B09722B}" destId="{8713FD6C-1B43-4B33-8FB1-809669D9DC96}" srcOrd="0" destOrd="1" presId="urn:microsoft.com/office/officeart/2005/8/layout/hProcess10"/>
    <dgm:cxn modelId="{F3ADB617-A12B-436A-A0E0-ECED8DAD044F}" type="presOf" srcId="{8697AC2E-6691-459C-A312-41005EFF0324}" destId="{771D636B-E05A-4B7B-9706-E22C60F8D790}" srcOrd="1" destOrd="0" presId="urn:microsoft.com/office/officeart/2005/8/layout/hProcess10"/>
    <dgm:cxn modelId="{5575A603-EF83-4137-A457-B05343896673}" srcId="{C566F720-03C4-429F-A3FD-3EA50C5280CC}" destId="{671A0FB4-74EA-477E-91DE-4A57FC360EFA}" srcOrd="0" destOrd="0" parTransId="{47D895E3-F318-433D-A9C8-292E30EECF57}" sibTransId="{D43E2448-2C78-49FC-9F0F-1C111C077449}"/>
    <dgm:cxn modelId="{CD4BBFB6-5F65-4A15-9C79-9B0B6F077C77}" srcId="{813A6FCC-73CD-4DD0-BB69-FDD83BE6ECBF}" destId="{C566F720-03C4-429F-A3FD-3EA50C5280CC}" srcOrd="0" destOrd="0" parTransId="{5ACEC1BD-9FB3-423C-A6D1-1BE40187A191}" sibTransId="{9D1B0DE5-C4A7-460F-B551-BC958BC38A39}"/>
    <dgm:cxn modelId="{4812F3D7-76AE-4B04-A1A8-3FF6EC11F3A5}" type="presOf" srcId="{8665D226-5D97-41E6-B8CA-DB73285EB837}" destId="{F6F7CB45-7AF1-4ABD-B86C-465132B18335}" srcOrd="0" destOrd="4" presId="urn:microsoft.com/office/officeart/2005/8/layout/hProcess10"/>
    <dgm:cxn modelId="{D1C7D01A-DBF2-4649-90FA-189579F0837F}" type="presOf" srcId="{AF645FEF-F5FD-4A17-9549-E337E54E0987}" destId="{F6F7CB45-7AF1-4ABD-B86C-465132B18335}" srcOrd="0" destOrd="0" presId="urn:microsoft.com/office/officeart/2005/8/layout/hProcess10"/>
    <dgm:cxn modelId="{3CC43D9D-6900-4170-A28E-5D1BAD6EC74D}" type="presOf" srcId="{D291BBD5-690B-45CE-A377-B0709CFF2647}" destId="{8713FD6C-1B43-4B33-8FB1-809669D9DC96}" srcOrd="0" destOrd="4" presId="urn:microsoft.com/office/officeart/2005/8/layout/hProcess10"/>
    <dgm:cxn modelId="{53A8620D-D744-49AE-B9D2-2699F7B85185}" type="presOf" srcId="{9D1B0DE5-C4A7-460F-B551-BC958BC38A39}" destId="{786C0FC6-F326-4EFF-9590-19DAAD86592B}" srcOrd="0" destOrd="0" presId="urn:microsoft.com/office/officeart/2005/8/layout/hProcess10"/>
    <dgm:cxn modelId="{C17E9167-45CF-49E8-B686-3B559D3EA7D8}" srcId="{6755FAB1-C8E0-42DA-AFB7-3466CC81FB3A}" destId="{43B1A000-0722-4214-B8A3-B86943623BD5}" srcOrd="2" destOrd="0" parTransId="{A17E816E-D97A-4261-B79C-09AF4464C0C9}" sibTransId="{EF979B8C-F7C1-452C-998A-B0D23151C06C}"/>
    <dgm:cxn modelId="{27E3D9FA-3FF4-4100-9EBE-58763F5B2884}" type="presOf" srcId="{671A0FB4-74EA-477E-91DE-4A57FC360EFA}" destId="{92A3CE6B-4456-402B-9C68-35139EBB86A7}" srcOrd="0" destOrd="1" presId="urn:microsoft.com/office/officeart/2005/8/layout/hProcess10"/>
    <dgm:cxn modelId="{32A95E3B-F199-4181-AC13-3FB4668EA308}" type="presOf" srcId="{8697AC2E-6691-459C-A312-41005EFF0324}" destId="{4E04D74A-982A-4317-B384-7584A456D12B}" srcOrd="0" destOrd="0" presId="urn:microsoft.com/office/officeart/2005/8/layout/hProcess10"/>
    <dgm:cxn modelId="{FCB14376-4D65-481C-8971-9CE0B6F57C03}" type="presOf" srcId="{F1A40E90-7670-4F64-9CF0-B89B819538CF}" destId="{F6F7CB45-7AF1-4ABD-B86C-465132B18335}" srcOrd="0" destOrd="1" presId="urn:microsoft.com/office/officeart/2005/8/layout/hProcess10"/>
    <dgm:cxn modelId="{9479C35E-0FF7-4A26-B075-23742E69CD17}" srcId="{AF645FEF-F5FD-4A17-9549-E337E54E0987}" destId="{8665D226-5D97-41E6-B8CA-DB73285EB837}" srcOrd="3" destOrd="0" parTransId="{5415FDB4-243B-4575-B5A4-B333EBAFD338}" sibTransId="{76C57807-5E37-4F19-AAC3-8138452C3A42}"/>
    <dgm:cxn modelId="{0E4DED6F-2375-4BD6-B369-E4422A131C64}" srcId="{6755FAB1-C8E0-42DA-AFB7-3466CC81FB3A}" destId="{D291BBD5-690B-45CE-A377-B0709CFF2647}" srcOrd="3" destOrd="0" parTransId="{B4C04C36-D094-4DD3-BD8F-BBF10183195C}" sibTransId="{8D0B08B3-7F0F-4E96-A78E-5829700A5B3D}"/>
    <dgm:cxn modelId="{A0F4238E-BE2E-4145-A099-1F027E3545FE}" srcId="{6755FAB1-C8E0-42DA-AFB7-3466CC81FB3A}" destId="{D99CB47D-7252-482C-BEA5-41CDAE62BA5C}" srcOrd="4" destOrd="0" parTransId="{6E0F7155-59F1-4661-8944-9480BB855CDD}" sibTransId="{41DF07F8-1107-4B1E-89AF-83402B1AEB10}"/>
    <dgm:cxn modelId="{DD36B852-3247-4C24-A50B-4D43AAAE91F6}" type="presOf" srcId="{53B30F6B-E594-4410-9738-10C9DD198DA6}" destId="{F6F7CB45-7AF1-4ABD-B86C-465132B18335}" srcOrd="0" destOrd="3" presId="urn:microsoft.com/office/officeart/2005/8/layout/hProcess10"/>
    <dgm:cxn modelId="{DD606F3B-32EC-4956-A4B8-C4D457EA792C}" srcId="{AF645FEF-F5FD-4A17-9549-E337E54E0987}" destId="{F1A40E90-7670-4F64-9CF0-B89B819538CF}" srcOrd="0" destOrd="0" parTransId="{B2A330C2-CA51-4E90-B7C9-AF647CBCCEBE}" sibTransId="{59DE944A-B0EB-4BB8-91BB-9E5E8BB57D4C}"/>
    <dgm:cxn modelId="{3F66022C-C3ED-4D39-9EE3-565E8C0B5EBA}" type="presOf" srcId="{C37EECDF-1E95-43C3-BF4D-1D17F264E049}" destId="{92A3CE6B-4456-402B-9C68-35139EBB86A7}" srcOrd="0" destOrd="4" presId="urn:microsoft.com/office/officeart/2005/8/layout/hProcess10"/>
    <dgm:cxn modelId="{5A863753-2496-4B7D-BEE8-16B0DE574847}" type="presParOf" srcId="{B01EF6CF-9589-4233-8FFA-E381D9528236}" destId="{2625F4B2-1B19-4694-92A4-E43623754C5A}" srcOrd="0" destOrd="0" presId="urn:microsoft.com/office/officeart/2005/8/layout/hProcess10"/>
    <dgm:cxn modelId="{8EDEBE5C-C1A1-4F04-B51D-5692EAEE23DB}" type="presParOf" srcId="{2625F4B2-1B19-4694-92A4-E43623754C5A}" destId="{C493E66C-4A8D-4637-AC1F-0609B838B869}" srcOrd="0" destOrd="0" presId="urn:microsoft.com/office/officeart/2005/8/layout/hProcess10"/>
    <dgm:cxn modelId="{230D5007-F273-4C7E-9101-E0C9ECEE6824}" type="presParOf" srcId="{2625F4B2-1B19-4694-92A4-E43623754C5A}" destId="{92A3CE6B-4456-402B-9C68-35139EBB86A7}" srcOrd="1" destOrd="0" presId="urn:microsoft.com/office/officeart/2005/8/layout/hProcess10"/>
    <dgm:cxn modelId="{F3E60559-BAB9-4ADA-951A-70189462F799}" type="presParOf" srcId="{B01EF6CF-9589-4233-8FFA-E381D9528236}" destId="{786C0FC6-F326-4EFF-9590-19DAAD86592B}" srcOrd="1" destOrd="0" presId="urn:microsoft.com/office/officeart/2005/8/layout/hProcess10"/>
    <dgm:cxn modelId="{FFCE6DA9-95E5-45F2-A516-9DD999B61292}" type="presParOf" srcId="{786C0FC6-F326-4EFF-9590-19DAAD86592B}" destId="{706B8C3F-5E3E-4226-940F-614386BBB289}" srcOrd="0" destOrd="0" presId="urn:microsoft.com/office/officeart/2005/8/layout/hProcess10"/>
    <dgm:cxn modelId="{4E535E33-137C-4A62-9CDA-01D13E6B3913}" type="presParOf" srcId="{B01EF6CF-9589-4233-8FFA-E381D9528236}" destId="{BB2A92DC-EF89-44EF-9287-0C7A9ADC5CA5}" srcOrd="2" destOrd="0" presId="urn:microsoft.com/office/officeart/2005/8/layout/hProcess10"/>
    <dgm:cxn modelId="{84C68372-3E99-47BC-97DF-04967AF39E8D}" type="presParOf" srcId="{BB2A92DC-EF89-44EF-9287-0C7A9ADC5CA5}" destId="{0E55C4E8-A2AA-4DEE-B2EC-7BD9E13B8178}" srcOrd="0" destOrd="0" presId="urn:microsoft.com/office/officeart/2005/8/layout/hProcess10"/>
    <dgm:cxn modelId="{B9079B0F-65A9-447E-963A-BF4C0BECF463}" type="presParOf" srcId="{BB2A92DC-EF89-44EF-9287-0C7A9ADC5CA5}" destId="{F6F7CB45-7AF1-4ABD-B86C-465132B18335}" srcOrd="1" destOrd="0" presId="urn:microsoft.com/office/officeart/2005/8/layout/hProcess10"/>
    <dgm:cxn modelId="{43F31C6F-EB3C-4C36-847C-2AB6963D56EF}" type="presParOf" srcId="{B01EF6CF-9589-4233-8FFA-E381D9528236}" destId="{4E04D74A-982A-4317-B384-7584A456D12B}" srcOrd="3" destOrd="0" presId="urn:microsoft.com/office/officeart/2005/8/layout/hProcess10"/>
    <dgm:cxn modelId="{3B843FD1-FE31-4B5F-93FC-484EEB9E9575}" type="presParOf" srcId="{4E04D74A-982A-4317-B384-7584A456D12B}" destId="{771D636B-E05A-4B7B-9706-E22C60F8D790}" srcOrd="0" destOrd="0" presId="urn:microsoft.com/office/officeart/2005/8/layout/hProcess10"/>
    <dgm:cxn modelId="{364D674E-8A4E-4BD3-91C9-64950ED56ACB}" type="presParOf" srcId="{B01EF6CF-9589-4233-8FFA-E381D9528236}" destId="{67E55C62-BE83-42D1-9025-000613CA6C48}" srcOrd="4" destOrd="0" presId="urn:microsoft.com/office/officeart/2005/8/layout/hProcess10"/>
    <dgm:cxn modelId="{C12BE1E5-818E-4855-8939-EC2F134F3C3E}" type="presParOf" srcId="{67E55C62-BE83-42D1-9025-000613CA6C48}" destId="{C1F83676-08D8-4325-9177-76C52636F6FD}" srcOrd="0" destOrd="0" presId="urn:microsoft.com/office/officeart/2005/8/layout/hProcess10"/>
    <dgm:cxn modelId="{73F6C318-EB09-4454-B751-4DD947DA9335}" type="presParOf" srcId="{67E55C62-BE83-42D1-9025-000613CA6C48}" destId="{8713FD6C-1B43-4B33-8FB1-809669D9DC96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99F22FC-6737-4E1F-88BF-394CA17D1EBD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B2D3A48A-02B6-48CD-B1FC-1438F336776A}">
      <dgm:prSet phldrT="[Text]" custT="1"/>
      <dgm:spPr/>
      <dgm:t>
        <a:bodyPr/>
        <a:lstStyle/>
        <a:p>
          <a:r>
            <a:rPr lang="de-DE" sz="4000" dirty="0" smtClean="0"/>
            <a:t>Funktion der </a:t>
          </a:r>
          <a:r>
            <a:rPr lang="de-DE" sz="4000" dirty="0" smtClean="0"/>
            <a:t>Aufgaben</a:t>
          </a:r>
          <a:endParaRPr lang="de-DE" sz="4000" dirty="0"/>
        </a:p>
      </dgm:t>
    </dgm:pt>
    <dgm:pt modelId="{64910612-5F06-4A4D-97DF-5057DA64FFDC}" type="parTrans" cxnId="{6525210B-5F42-40BC-98D8-24A3220EABCD}">
      <dgm:prSet/>
      <dgm:spPr/>
      <dgm:t>
        <a:bodyPr/>
        <a:lstStyle/>
        <a:p>
          <a:endParaRPr lang="de-DE"/>
        </a:p>
      </dgm:t>
    </dgm:pt>
    <dgm:pt modelId="{EA63950C-5F49-47D0-AEDF-A79C66B17937}" type="sibTrans" cxnId="{6525210B-5F42-40BC-98D8-24A3220EABCD}">
      <dgm:prSet/>
      <dgm:spPr/>
      <dgm:t>
        <a:bodyPr/>
        <a:lstStyle/>
        <a:p>
          <a:endParaRPr lang="de-DE"/>
        </a:p>
      </dgm:t>
    </dgm:pt>
    <dgm:pt modelId="{6D614840-0F32-4AC3-985D-BC7E0A656039}">
      <dgm:prSet phldrT="[Text]" custT="1"/>
      <dgm:spPr/>
      <dgm:t>
        <a:bodyPr/>
        <a:lstStyle/>
        <a:p>
          <a:r>
            <a:rPr lang="de-DE" sz="5400" dirty="0" smtClean="0"/>
            <a:t>Motivation</a:t>
          </a:r>
          <a:endParaRPr lang="de-DE" sz="5400" dirty="0"/>
        </a:p>
      </dgm:t>
    </dgm:pt>
    <dgm:pt modelId="{0BC166A3-C980-460D-BB24-C0B03BA549E4}" type="parTrans" cxnId="{80E1F1D8-5D99-4014-B7C0-F445DCD89591}">
      <dgm:prSet/>
      <dgm:spPr/>
      <dgm:t>
        <a:bodyPr/>
        <a:lstStyle/>
        <a:p>
          <a:endParaRPr lang="de-DE"/>
        </a:p>
      </dgm:t>
    </dgm:pt>
    <dgm:pt modelId="{22C5D07C-8F04-4AB1-8AD0-1344FF3EEDBF}" type="sibTrans" cxnId="{80E1F1D8-5D99-4014-B7C0-F445DCD89591}">
      <dgm:prSet/>
      <dgm:spPr/>
      <dgm:t>
        <a:bodyPr/>
        <a:lstStyle/>
        <a:p>
          <a:endParaRPr lang="de-DE"/>
        </a:p>
      </dgm:t>
    </dgm:pt>
    <dgm:pt modelId="{E2801D0A-5509-4419-8E3F-844BD8A02DE9}">
      <dgm:prSet phldrT="[Text]" custT="1"/>
      <dgm:spPr/>
      <dgm:t>
        <a:bodyPr/>
        <a:lstStyle/>
        <a:p>
          <a:endParaRPr lang="de-DE" sz="5400" dirty="0"/>
        </a:p>
      </dgm:t>
    </dgm:pt>
    <dgm:pt modelId="{22FF868F-36A4-4904-AF7E-E112E4E959C6}" type="parTrans" cxnId="{CD896AFB-D1B5-4C43-87FE-112ED84C6977}">
      <dgm:prSet/>
      <dgm:spPr/>
      <dgm:t>
        <a:bodyPr/>
        <a:lstStyle/>
        <a:p>
          <a:endParaRPr lang="de-DE"/>
        </a:p>
      </dgm:t>
    </dgm:pt>
    <dgm:pt modelId="{20EEDD3E-5E0D-47D8-BB35-F65ACBE13EC3}" type="sibTrans" cxnId="{CD896AFB-D1B5-4C43-87FE-112ED84C6977}">
      <dgm:prSet/>
      <dgm:spPr/>
      <dgm:t>
        <a:bodyPr/>
        <a:lstStyle/>
        <a:p>
          <a:endParaRPr lang="de-DE"/>
        </a:p>
      </dgm:t>
    </dgm:pt>
    <dgm:pt modelId="{C520B17A-59E7-43C6-8FFE-920469E14B98}">
      <dgm:prSet phldrT="[Text]" custT="1"/>
      <dgm:spPr/>
      <dgm:t>
        <a:bodyPr/>
        <a:lstStyle/>
        <a:p>
          <a:endParaRPr lang="de-DE" sz="5400" dirty="0"/>
        </a:p>
      </dgm:t>
    </dgm:pt>
    <dgm:pt modelId="{10E53D65-347C-4EB8-9971-23D7471A25F0}" type="parTrans" cxnId="{5D117B05-81F4-4248-A548-BB39B91AB0D5}">
      <dgm:prSet/>
      <dgm:spPr/>
      <dgm:t>
        <a:bodyPr/>
        <a:lstStyle/>
        <a:p>
          <a:endParaRPr lang="de-DE"/>
        </a:p>
      </dgm:t>
    </dgm:pt>
    <dgm:pt modelId="{79B9F18E-B27F-434F-9139-4B5210110F41}" type="sibTrans" cxnId="{5D117B05-81F4-4248-A548-BB39B91AB0D5}">
      <dgm:prSet/>
      <dgm:spPr/>
      <dgm:t>
        <a:bodyPr/>
        <a:lstStyle/>
        <a:p>
          <a:endParaRPr lang="de-DE"/>
        </a:p>
      </dgm:t>
    </dgm:pt>
    <dgm:pt modelId="{96DD4DE5-B63C-4E90-9CE5-B29C55946A67}">
      <dgm:prSet phldrT="[Text]" custT="1"/>
      <dgm:spPr/>
      <dgm:t>
        <a:bodyPr/>
        <a:lstStyle/>
        <a:p>
          <a:endParaRPr lang="de-DE" sz="5400" dirty="0"/>
        </a:p>
      </dgm:t>
    </dgm:pt>
    <dgm:pt modelId="{59843CDA-06DB-4CE8-9655-A2ED5AD4A4D2}" type="parTrans" cxnId="{0E039749-58E0-49E0-8951-F1EFE9C881F2}">
      <dgm:prSet/>
      <dgm:spPr/>
      <dgm:t>
        <a:bodyPr/>
        <a:lstStyle/>
        <a:p>
          <a:endParaRPr lang="de-DE"/>
        </a:p>
      </dgm:t>
    </dgm:pt>
    <dgm:pt modelId="{A72A4EEC-52EB-44DB-9C70-746BBA2D4644}" type="sibTrans" cxnId="{0E039749-58E0-49E0-8951-F1EFE9C881F2}">
      <dgm:prSet/>
      <dgm:spPr/>
      <dgm:t>
        <a:bodyPr/>
        <a:lstStyle/>
        <a:p>
          <a:endParaRPr lang="de-DE"/>
        </a:p>
      </dgm:t>
    </dgm:pt>
    <dgm:pt modelId="{642F8D87-B688-45AB-BE67-17B4575F49DC}">
      <dgm:prSet/>
      <dgm:spPr/>
      <dgm:t>
        <a:bodyPr/>
        <a:lstStyle/>
        <a:p>
          <a:endParaRPr lang="de-DE"/>
        </a:p>
      </dgm:t>
    </dgm:pt>
    <dgm:pt modelId="{1D121286-E72F-46A8-8A91-132BB0E028EC}" type="parTrans" cxnId="{57857CD5-40DC-4463-A25A-C21DB6735E53}">
      <dgm:prSet/>
      <dgm:spPr/>
      <dgm:t>
        <a:bodyPr/>
        <a:lstStyle/>
        <a:p>
          <a:endParaRPr lang="de-DE"/>
        </a:p>
      </dgm:t>
    </dgm:pt>
    <dgm:pt modelId="{8A8AC27B-F992-464F-802E-67857CD8325C}" type="sibTrans" cxnId="{57857CD5-40DC-4463-A25A-C21DB6735E53}">
      <dgm:prSet/>
      <dgm:spPr/>
      <dgm:t>
        <a:bodyPr/>
        <a:lstStyle/>
        <a:p>
          <a:endParaRPr lang="de-DE"/>
        </a:p>
      </dgm:t>
    </dgm:pt>
    <dgm:pt modelId="{7A6D2682-7CFC-44A8-94CF-76D732F749FC}" type="pres">
      <dgm:prSet presAssocID="{D99F22FC-6737-4E1F-88BF-394CA17D1EB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985909E9-260D-42F3-A637-C7359D2476FA}" type="pres">
      <dgm:prSet presAssocID="{D99F22FC-6737-4E1F-88BF-394CA17D1EBD}" presName="matrix" presStyleCnt="0"/>
      <dgm:spPr/>
    </dgm:pt>
    <dgm:pt modelId="{9A748751-582F-43AD-B999-3EF623C5D976}" type="pres">
      <dgm:prSet presAssocID="{D99F22FC-6737-4E1F-88BF-394CA17D1EBD}" presName="tile1" presStyleLbl="node1" presStyleIdx="0" presStyleCnt="4"/>
      <dgm:spPr/>
      <dgm:t>
        <a:bodyPr/>
        <a:lstStyle/>
        <a:p>
          <a:endParaRPr lang="de-DE"/>
        </a:p>
      </dgm:t>
    </dgm:pt>
    <dgm:pt modelId="{836A17D2-5DA7-4C6D-B426-6724136C7D20}" type="pres">
      <dgm:prSet presAssocID="{D99F22FC-6737-4E1F-88BF-394CA17D1EB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187C57C-5D3E-4297-97B1-269658F6DC80}" type="pres">
      <dgm:prSet presAssocID="{D99F22FC-6737-4E1F-88BF-394CA17D1EBD}" presName="tile2" presStyleLbl="node1" presStyleIdx="1" presStyleCnt="4"/>
      <dgm:spPr/>
      <dgm:t>
        <a:bodyPr/>
        <a:lstStyle/>
        <a:p>
          <a:endParaRPr lang="de-DE"/>
        </a:p>
      </dgm:t>
    </dgm:pt>
    <dgm:pt modelId="{AB888D57-A23B-4ED8-AEBA-998FFEEA6450}" type="pres">
      <dgm:prSet presAssocID="{D99F22FC-6737-4E1F-88BF-394CA17D1EB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68AE297-8E8D-4F9C-B494-B3263C24BC59}" type="pres">
      <dgm:prSet presAssocID="{D99F22FC-6737-4E1F-88BF-394CA17D1EBD}" presName="tile3" presStyleLbl="node1" presStyleIdx="2" presStyleCnt="4"/>
      <dgm:spPr/>
      <dgm:t>
        <a:bodyPr/>
        <a:lstStyle/>
        <a:p>
          <a:endParaRPr lang="de-DE"/>
        </a:p>
      </dgm:t>
    </dgm:pt>
    <dgm:pt modelId="{751140D1-C281-45BB-98E7-A71C279E23AE}" type="pres">
      <dgm:prSet presAssocID="{D99F22FC-6737-4E1F-88BF-394CA17D1EB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69F6CFE-CD09-4B29-94E9-18E0364295F9}" type="pres">
      <dgm:prSet presAssocID="{D99F22FC-6737-4E1F-88BF-394CA17D1EBD}" presName="tile4" presStyleLbl="node1" presStyleIdx="3" presStyleCnt="4"/>
      <dgm:spPr/>
      <dgm:t>
        <a:bodyPr/>
        <a:lstStyle/>
        <a:p>
          <a:endParaRPr lang="de-DE"/>
        </a:p>
      </dgm:t>
    </dgm:pt>
    <dgm:pt modelId="{44D41E3E-75A9-4FC6-92E7-37BD335A10A6}" type="pres">
      <dgm:prSet presAssocID="{D99F22FC-6737-4E1F-88BF-394CA17D1EB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EC6D3E2-E553-4ED5-965F-55C71AB7F229}" type="pres">
      <dgm:prSet presAssocID="{D99F22FC-6737-4E1F-88BF-394CA17D1EBD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</dgm:ptLst>
  <dgm:cxnLst>
    <dgm:cxn modelId="{CF87DD3C-B59F-4E13-8AAC-65DCC6EB4D0B}" type="presOf" srcId="{D99F22FC-6737-4E1F-88BF-394CA17D1EBD}" destId="{7A6D2682-7CFC-44A8-94CF-76D732F749FC}" srcOrd="0" destOrd="0" presId="urn:microsoft.com/office/officeart/2005/8/layout/matrix1"/>
    <dgm:cxn modelId="{E81417C5-C147-456C-85AE-FC1C04E23408}" type="presOf" srcId="{C520B17A-59E7-43C6-8FFE-920469E14B98}" destId="{751140D1-C281-45BB-98E7-A71C279E23AE}" srcOrd="1" destOrd="0" presId="urn:microsoft.com/office/officeart/2005/8/layout/matrix1"/>
    <dgm:cxn modelId="{852E811E-70C1-42F1-AC21-4EA11868FC41}" type="presOf" srcId="{6D614840-0F32-4AC3-985D-BC7E0A656039}" destId="{836A17D2-5DA7-4C6D-B426-6724136C7D20}" srcOrd="1" destOrd="0" presId="urn:microsoft.com/office/officeart/2005/8/layout/matrix1"/>
    <dgm:cxn modelId="{8CB5F276-E259-41FE-B74B-1177812248AB}" type="presOf" srcId="{E2801D0A-5509-4419-8E3F-844BD8A02DE9}" destId="{AB888D57-A23B-4ED8-AEBA-998FFEEA6450}" srcOrd="1" destOrd="0" presId="urn:microsoft.com/office/officeart/2005/8/layout/matrix1"/>
    <dgm:cxn modelId="{EC27E001-D767-4976-A7DC-7D7252CCC024}" type="presOf" srcId="{96DD4DE5-B63C-4E90-9CE5-B29C55946A67}" destId="{44D41E3E-75A9-4FC6-92E7-37BD335A10A6}" srcOrd="1" destOrd="0" presId="urn:microsoft.com/office/officeart/2005/8/layout/matrix1"/>
    <dgm:cxn modelId="{0E039749-58E0-49E0-8951-F1EFE9C881F2}" srcId="{B2D3A48A-02B6-48CD-B1FC-1438F336776A}" destId="{96DD4DE5-B63C-4E90-9CE5-B29C55946A67}" srcOrd="3" destOrd="0" parTransId="{59843CDA-06DB-4CE8-9655-A2ED5AD4A4D2}" sibTransId="{A72A4EEC-52EB-44DB-9C70-746BBA2D4644}"/>
    <dgm:cxn modelId="{6525210B-5F42-40BC-98D8-24A3220EABCD}" srcId="{D99F22FC-6737-4E1F-88BF-394CA17D1EBD}" destId="{B2D3A48A-02B6-48CD-B1FC-1438F336776A}" srcOrd="0" destOrd="0" parTransId="{64910612-5F06-4A4D-97DF-5057DA64FFDC}" sibTransId="{EA63950C-5F49-47D0-AEDF-A79C66B17937}"/>
    <dgm:cxn modelId="{57857CD5-40DC-4463-A25A-C21DB6735E53}" srcId="{D99F22FC-6737-4E1F-88BF-394CA17D1EBD}" destId="{642F8D87-B688-45AB-BE67-17B4575F49DC}" srcOrd="1" destOrd="0" parTransId="{1D121286-E72F-46A8-8A91-132BB0E028EC}" sibTransId="{8A8AC27B-F992-464F-802E-67857CD8325C}"/>
    <dgm:cxn modelId="{DF6CFD44-F6E1-49DB-8159-EFA4BE36D4EC}" type="presOf" srcId="{C520B17A-59E7-43C6-8FFE-920469E14B98}" destId="{168AE297-8E8D-4F9C-B494-B3263C24BC59}" srcOrd="0" destOrd="0" presId="urn:microsoft.com/office/officeart/2005/8/layout/matrix1"/>
    <dgm:cxn modelId="{AD6C092A-C5B4-494C-8351-4F21482E52E2}" type="presOf" srcId="{6D614840-0F32-4AC3-985D-BC7E0A656039}" destId="{9A748751-582F-43AD-B999-3EF623C5D976}" srcOrd="0" destOrd="0" presId="urn:microsoft.com/office/officeart/2005/8/layout/matrix1"/>
    <dgm:cxn modelId="{DFB2F7A6-5C09-4EE4-B93E-6A6283B24AF3}" type="presOf" srcId="{E2801D0A-5509-4419-8E3F-844BD8A02DE9}" destId="{4187C57C-5D3E-4297-97B1-269658F6DC80}" srcOrd="0" destOrd="0" presId="urn:microsoft.com/office/officeart/2005/8/layout/matrix1"/>
    <dgm:cxn modelId="{81E1439D-72BD-486E-98D0-ACA3941AA140}" type="presOf" srcId="{96DD4DE5-B63C-4E90-9CE5-B29C55946A67}" destId="{569F6CFE-CD09-4B29-94E9-18E0364295F9}" srcOrd="0" destOrd="0" presId="urn:microsoft.com/office/officeart/2005/8/layout/matrix1"/>
    <dgm:cxn modelId="{CD896AFB-D1B5-4C43-87FE-112ED84C6977}" srcId="{B2D3A48A-02B6-48CD-B1FC-1438F336776A}" destId="{E2801D0A-5509-4419-8E3F-844BD8A02DE9}" srcOrd="1" destOrd="0" parTransId="{22FF868F-36A4-4904-AF7E-E112E4E959C6}" sibTransId="{20EEDD3E-5E0D-47D8-BB35-F65ACBE13EC3}"/>
    <dgm:cxn modelId="{57D625F2-12A0-49FE-B2B0-992D9D86E282}" type="presOf" srcId="{B2D3A48A-02B6-48CD-B1FC-1438F336776A}" destId="{BEC6D3E2-E553-4ED5-965F-55C71AB7F229}" srcOrd="0" destOrd="0" presId="urn:microsoft.com/office/officeart/2005/8/layout/matrix1"/>
    <dgm:cxn modelId="{5D117B05-81F4-4248-A548-BB39B91AB0D5}" srcId="{B2D3A48A-02B6-48CD-B1FC-1438F336776A}" destId="{C520B17A-59E7-43C6-8FFE-920469E14B98}" srcOrd="2" destOrd="0" parTransId="{10E53D65-347C-4EB8-9971-23D7471A25F0}" sibTransId="{79B9F18E-B27F-434F-9139-4B5210110F41}"/>
    <dgm:cxn modelId="{80E1F1D8-5D99-4014-B7C0-F445DCD89591}" srcId="{B2D3A48A-02B6-48CD-B1FC-1438F336776A}" destId="{6D614840-0F32-4AC3-985D-BC7E0A656039}" srcOrd="0" destOrd="0" parTransId="{0BC166A3-C980-460D-BB24-C0B03BA549E4}" sibTransId="{22C5D07C-8F04-4AB1-8AD0-1344FF3EEDBF}"/>
    <dgm:cxn modelId="{B3F06BAE-F010-4C8E-A864-650E1EDE9786}" type="presParOf" srcId="{7A6D2682-7CFC-44A8-94CF-76D732F749FC}" destId="{985909E9-260D-42F3-A637-C7359D2476FA}" srcOrd="0" destOrd="0" presId="urn:microsoft.com/office/officeart/2005/8/layout/matrix1"/>
    <dgm:cxn modelId="{620758E7-9751-4BE3-A9A5-8EEF07BF7538}" type="presParOf" srcId="{985909E9-260D-42F3-A637-C7359D2476FA}" destId="{9A748751-582F-43AD-B999-3EF623C5D976}" srcOrd="0" destOrd="0" presId="urn:microsoft.com/office/officeart/2005/8/layout/matrix1"/>
    <dgm:cxn modelId="{E7E97BBF-C298-45EB-B66A-573E1C073992}" type="presParOf" srcId="{985909E9-260D-42F3-A637-C7359D2476FA}" destId="{836A17D2-5DA7-4C6D-B426-6724136C7D20}" srcOrd="1" destOrd="0" presId="urn:microsoft.com/office/officeart/2005/8/layout/matrix1"/>
    <dgm:cxn modelId="{511FCAF8-EE9C-4840-85B9-5E1A6708EB17}" type="presParOf" srcId="{985909E9-260D-42F3-A637-C7359D2476FA}" destId="{4187C57C-5D3E-4297-97B1-269658F6DC80}" srcOrd="2" destOrd="0" presId="urn:microsoft.com/office/officeart/2005/8/layout/matrix1"/>
    <dgm:cxn modelId="{7E3F86C6-6439-4363-8A55-21A17F869FEC}" type="presParOf" srcId="{985909E9-260D-42F3-A637-C7359D2476FA}" destId="{AB888D57-A23B-4ED8-AEBA-998FFEEA6450}" srcOrd="3" destOrd="0" presId="urn:microsoft.com/office/officeart/2005/8/layout/matrix1"/>
    <dgm:cxn modelId="{19EC8C3C-8E86-4EC8-BB84-BE3CF6DF3CA9}" type="presParOf" srcId="{985909E9-260D-42F3-A637-C7359D2476FA}" destId="{168AE297-8E8D-4F9C-B494-B3263C24BC59}" srcOrd="4" destOrd="0" presId="urn:microsoft.com/office/officeart/2005/8/layout/matrix1"/>
    <dgm:cxn modelId="{20EC295B-77B3-420F-A64A-1F39C5C1DCA9}" type="presParOf" srcId="{985909E9-260D-42F3-A637-C7359D2476FA}" destId="{751140D1-C281-45BB-98E7-A71C279E23AE}" srcOrd="5" destOrd="0" presId="urn:microsoft.com/office/officeart/2005/8/layout/matrix1"/>
    <dgm:cxn modelId="{3F812321-54B4-4842-A917-698C1784A6CF}" type="presParOf" srcId="{985909E9-260D-42F3-A637-C7359D2476FA}" destId="{569F6CFE-CD09-4B29-94E9-18E0364295F9}" srcOrd="6" destOrd="0" presId="urn:microsoft.com/office/officeart/2005/8/layout/matrix1"/>
    <dgm:cxn modelId="{AE75EE06-5230-4B2F-AD2D-C039FA04940F}" type="presParOf" srcId="{985909E9-260D-42F3-A637-C7359D2476FA}" destId="{44D41E3E-75A9-4FC6-92E7-37BD335A10A6}" srcOrd="7" destOrd="0" presId="urn:microsoft.com/office/officeart/2005/8/layout/matrix1"/>
    <dgm:cxn modelId="{B94AC142-0AAC-475D-95A7-9A2328460732}" type="presParOf" srcId="{7A6D2682-7CFC-44A8-94CF-76D732F749FC}" destId="{BEC6D3E2-E553-4ED5-965F-55C71AB7F229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99F22FC-6737-4E1F-88BF-394CA17D1EBD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B2D3A48A-02B6-48CD-B1FC-1438F336776A}">
      <dgm:prSet phldrT="[Text]" custT="1"/>
      <dgm:spPr/>
      <dgm:t>
        <a:bodyPr/>
        <a:lstStyle/>
        <a:p>
          <a:r>
            <a:rPr lang="de-DE" sz="4000" dirty="0" smtClean="0"/>
            <a:t>Funktion der Aufgaben</a:t>
          </a:r>
          <a:endParaRPr lang="de-DE" sz="4000" dirty="0"/>
        </a:p>
      </dgm:t>
    </dgm:pt>
    <dgm:pt modelId="{64910612-5F06-4A4D-97DF-5057DA64FFDC}" type="parTrans" cxnId="{6525210B-5F42-40BC-98D8-24A3220EABCD}">
      <dgm:prSet/>
      <dgm:spPr/>
      <dgm:t>
        <a:bodyPr/>
        <a:lstStyle/>
        <a:p>
          <a:endParaRPr lang="de-DE"/>
        </a:p>
      </dgm:t>
    </dgm:pt>
    <dgm:pt modelId="{EA63950C-5F49-47D0-AEDF-A79C66B17937}" type="sibTrans" cxnId="{6525210B-5F42-40BC-98D8-24A3220EABCD}">
      <dgm:prSet/>
      <dgm:spPr/>
      <dgm:t>
        <a:bodyPr/>
        <a:lstStyle/>
        <a:p>
          <a:endParaRPr lang="de-DE"/>
        </a:p>
      </dgm:t>
    </dgm:pt>
    <dgm:pt modelId="{6D614840-0F32-4AC3-985D-BC7E0A656039}">
      <dgm:prSet phldrT="[Text]" custT="1"/>
      <dgm:spPr/>
      <dgm:t>
        <a:bodyPr/>
        <a:lstStyle/>
        <a:p>
          <a:r>
            <a:rPr lang="de-DE" sz="5400" dirty="0" smtClean="0"/>
            <a:t>Motivation</a:t>
          </a:r>
          <a:endParaRPr lang="de-DE" sz="5400" dirty="0"/>
        </a:p>
      </dgm:t>
    </dgm:pt>
    <dgm:pt modelId="{0BC166A3-C980-460D-BB24-C0B03BA549E4}" type="parTrans" cxnId="{80E1F1D8-5D99-4014-B7C0-F445DCD89591}">
      <dgm:prSet/>
      <dgm:spPr/>
      <dgm:t>
        <a:bodyPr/>
        <a:lstStyle/>
        <a:p>
          <a:endParaRPr lang="de-DE"/>
        </a:p>
      </dgm:t>
    </dgm:pt>
    <dgm:pt modelId="{22C5D07C-8F04-4AB1-8AD0-1344FF3EEDBF}" type="sibTrans" cxnId="{80E1F1D8-5D99-4014-B7C0-F445DCD89591}">
      <dgm:prSet/>
      <dgm:spPr/>
      <dgm:t>
        <a:bodyPr/>
        <a:lstStyle/>
        <a:p>
          <a:endParaRPr lang="de-DE"/>
        </a:p>
      </dgm:t>
    </dgm:pt>
    <dgm:pt modelId="{E2801D0A-5509-4419-8E3F-844BD8A02DE9}">
      <dgm:prSet phldrT="[Text]" custT="1"/>
      <dgm:spPr/>
      <dgm:t>
        <a:bodyPr/>
        <a:lstStyle/>
        <a:p>
          <a:r>
            <a:rPr lang="de-DE" sz="5400" dirty="0" smtClean="0"/>
            <a:t>Information</a:t>
          </a:r>
          <a:endParaRPr lang="de-DE" sz="5400" dirty="0"/>
        </a:p>
      </dgm:t>
    </dgm:pt>
    <dgm:pt modelId="{22FF868F-36A4-4904-AF7E-E112E4E959C6}" type="parTrans" cxnId="{CD896AFB-D1B5-4C43-87FE-112ED84C6977}">
      <dgm:prSet/>
      <dgm:spPr/>
      <dgm:t>
        <a:bodyPr/>
        <a:lstStyle/>
        <a:p>
          <a:endParaRPr lang="de-DE"/>
        </a:p>
      </dgm:t>
    </dgm:pt>
    <dgm:pt modelId="{20EEDD3E-5E0D-47D8-BB35-F65ACBE13EC3}" type="sibTrans" cxnId="{CD896AFB-D1B5-4C43-87FE-112ED84C6977}">
      <dgm:prSet/>
      <dgm:spPr/>
      <dgm:t>
        <a:bodyPr/>
        <a:lstStyle/>
        <a:p>
          <a:endParaRPr lang="de-DE"/>
        </a:p>
      </dgm:t>
    </dgm:pt>
    <dgm:pt modelId="{C520B17A-59E7-43C6-8FFE-920469E14B98}">
      <dgm:prSet phldrT="[Text]" custT="1"/>
      <dgm:spPr/>
      <dgm:t>
        <a:bodyPr/>
        <a:lstStyle/>
        <a:p>
          <a:endParaRPr lang="de-DE" sz="5400" dirty="0"/>
        </a:p>
      </dgm:t>
    </dgm:pt>
    <dgm:pt modelId="{10E53D65-347C-4EB8-9971-23D7471A25F0}" type="parTrans" cxnId="{5D117B05-81F4-4248-A548-BB39B91AB0D5}">
      <dgm:prSet/>
      <dgm:spPr/>
      <dgm:t>
        <a:bodyPr/>
        <a:lstStyle/>
        <a:p>
          <a:endParaRPr lang="de-DE"/>
        </a:p>
      </dgm:t>
    </dgm:pt>
    <dgm:pt modelId="{79B9F18E-B27F-434F-9139-4B5210110F41}" type="sibTrans" cxnId="{5D117B05-81F4-4248-A548-BB39B91AB0D5}">
      <dgm:prSet/>
      <dgm:spPr/>
      <dgm:t>
        <a:bodyPr/>
        <a:lstStyle/>
        <a:p>
          <a:endParaRPr lang="de-DE"/>
        </a:p>
      </dgm:t>
    </dgm:pt>
    <dgm:pt modelId="{96DD4DE5-B63C-4E90-9CE5-B29C55946A67}">
      <dgm:prSet phldrT="[Text]" custT="1"/>
      <dgm:spPr/>
      <dgm:t>
        <a:bodyPr/>
        <a:lstStyle/>
        <a:p>
          <a:endParaRPr lang="de-DE" sz="5400" dirty="0"/>
        </a:p>
      </dgm:t>
    </dgm:pt>
    <dgm:pt modelId="{59843CDA-06DB-4CE8-9655-A2ED5AD4A4D2}" type="parTrans" cxnId="{0E039749-58E0-49E0-8951-F1EFE9C881F2}">
      <dgm:prSet/>
      <dgm:spPr/>
      <dgm:t>
        <a:bodyPr/>
        <a:lstStyle/>
        <a:p>
          <a:endParaRPr lang="de-DE"/>
        </a:p>
      </dgm:t>
    </dgm:pt>
    <dgm:pt modelId="{A72A4EEC-52EB-44DB-9C70-746BBA2D4644}" type="sibTrans" cxnId="{0E039749-58E0-49E0-8951-F1EFE9C881F2}">
      <dgm:prSet/>
      <dgm:spPr/>
      <dgm:t>
        <a:bodyPr/>
        <a:lstStyle/>
        <a:p>
          <a:endParaRPr lang="de-DE"/>
        </a:p>
      </dgm:t>
    </dgm:pt>
    <dgm:pt modelId="{642F8D87-B688-45AB-BE67-17B4575F49DC}">
      <dgm:prSet/>
      <dgm:spPr/>
      <dgm:t>
        <a:bodyPr/>
        <a:lstStyle/>
        <a:p>
          <a:endParaRPr lang="de-DE"/>
        </a:p>
      </dgm:t>
    </dgm:pt>
    <dgm:pt modelId="{1D121286-E72F-46A8-8A91-132BB0E028EC}" type="parTrans" cxnId="{57857CD5-40DC-4463-A25A-C21DB6735E53}">
      <dgm:prSet/>
      <dgm:spPr/>
      <dgm:t>
        <a:bodyPr/>
        <a:lstStyle/>
        <a:p>
          <a:endParaRPr lang="de-DE"/>
        </a:p>
      </dgm:t>
    </dgm:pt>
    <dgm:pt modelId="{8A8AC27B-F992-464F-802E-67857CD8325C}" type="sibTrans" cxnId="{57857CD5-40DC-4463-A25A-C21DB6735E53}">
      <dgm:prSet/>
      <dgm:spPr/>
      <dgm:t>
        <a:bodyPr/>
        <a:lstStyle/>
        <a:p>
          <a:endParaRPr lang="de-DE"/>
        </a:p>
      </dgm:t>
    </dgm:pt>
    <dgm:pt modelId="{7A6D2682-7CFC-44A8-94CF-76D732F749FC}" type="pres">
      <dgm:prSet presAssocID="{D99F22FC-6737-4E1F-88BF-394CA17D1EB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985909E9-260D-42F3-A637-C7359D2476FA}" type="pres">
      <dgm:prSet presAssocID="{D99F22FC-6737-4E1F-88BF-394CA17D1EBD}" presName="matrix" presStyleCnt="0"/>
      <dgm:spPr/>
    </dgm:pt>
    <dgm:pt modelId="{9A748751-582F-43AD-B999-3EF623C5D976}" type="pres">
      <dgm:prSet presAssocID="{D99F22FC-6737-4E1F-88BF-394CA17D1EBD}" presName="tile1" presStyleLbl="node1" presStyleIdx="0" presStyleCnt="4"/>
      <dgm:spPr/>
      <dgm:t>
        <a:bodyPr/>
        <a:lstStyle/>
        <a:p>
          <a:endParaRPr lang="de-DE"/>
        </a:p>
      </dgm:t>
    </dgm:pt>
    <dgm:pt modelId="{836A17D2-5DA7-4C6D-B426-6724136C7D20}" type="pres">
      <dgm:prSet presAssocID="{D99F22FC-6737-4E1F-88BF-394CA17D1EB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187C57C-5D3E-4297-97B1-269658F6DC80}" type="pres">
      <dgm:prSet presAssocID="{D99F22FC-6737-4E1F-88BF-394CA17D1EBD}" presName="tile2" presStyleLbl="node1" presStyleIdx="1" presStyleCnt="4"/>
      <dgm:spPr/>
      <dgm:t>
        <a:bodyPr/>
        <a:lstStyle/>
        <a:p>
          <a:endParaRPr lang="de-DE"/>
        </a:p>
      </dgm:t>
    </dgm:pt>
    <dgm:pt modelId="{AB888D57-A23B-4ED8-AEBA-998FFEEA6450}" type="pres">
      <dgm:prSet presAssocID="{D99F22FC-6737-4E1F-88BF-394CA17D1EB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68AE297-8E8D-4F9C-B494-B3263C24BC59}" type="pres">
      <dgm:prSet presAssocID="{D99F22FC-6737-4E1F-88BF-394CA17D1EBD}" presName="tile3" presStyleLbl="node1" presStyleIdx="2" presStyleCnt="4"/>
      <dgm:spPr/>
      <dgm:t>
        <a:bodyPr/>
        <a:lstStyle/>
        <a:p>
          <a:endParaRPr lang="de-DE"/>
        </a:p>
      </dgm:t>
    </dgm:pt>
    <dgm:pt modelId="{751140D1-C281-45BB-98E7-A71C279E23AE}" type="pres">
      <dgm:prSet presAssocID="{D99F22FC-6737-4E1F-88BF-394CA17D1EB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69F6CFE-CD09-4B29-94E9-18E0364295F9}" type="pres">
      <dgm:prSet presAssocID="{D99F22FC-6737-4E1F-88BF-394CA17D1EBD}" presName="tile4" presStyleLbl="node1" presStyleIdx="3" presStyleCnt="4"/>
      <dgm:spPr/>
      <dgm:t>
        <a:bodyPr/>
        <a:lstStyle/>
        <a:p>
          <a:endParaRPr lang="de-DE"/>
        </a:p>
      </dgm:t>
    </dgm:pt>
    <dgm:pt modelId="{44D41E3E-75A9-4FC6-92E7-37BD335A10A6}" type="pres">
      <dgm:prSet presAssocID="{D99F22FC-6737-4E1F-88BF-394CA17D1EB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EC6D3E2-E553-4ED5-965F-55C71AB7F229}" type="pres">
      <dgm:prSet presAssocID="{D99F22FC-6737-4E1F-88BF-394CA17D1EBD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</dgm:ptLst>
  <dgm:cxnLst>
    <dgm:cxn modelId="{37E0C56F-6E68-4C15-8346-D76E4C139295}" type="presOf" srcId="{C520B17A-59E7-43C6-8FFE-920469E14B98}" destId="{751140D1-C281-45BB-98E7-A71C279E23AE}" srcOrd="1" destOrd="0" presId="urn:microsoft.com/office/officeart/2005/8/layout/matrix1"/>
    <dgm:cxn modelId="{4E253C7E-7C78-443E-95B0-C97B45380147}" type="presOf" srcId="{E2801D0A-5509-4419-8E3F-844BD8A02DE9}" destId="{AB888D57-A23B-4ED8-AEBA-998FFEEA6450}" srcOrd="1" destOrd="0" presId="urn:microsoft.com/office/officeart/2005/8/layout/matrix1"/>
    <dgm:cxn modelId="{C1D4F26E-46FA-4EC6-B42E-3DD6F4B95710}" type="presOf" srcId="{96DD4DE5-B63C-4E90-9CE5-B29C55946A67}" destId="{44D41E3E-75A9-4FC6-92E7-37BD335A10A6}" srcOrd="1" destOrd="0" presId="urn:microsoft.com/office/officeart/2005/8/layout/matrix1"/>
    <dgm:cxn modelId="{A79C98CE-44FA-46B6-AD00-F937DC126432}" type="presOf" srcId="{D99F22FC-6737-4E1F-88BF-394CA17D1EBD}" destId="{7A6D2682-7CFC-44A8-94CF-76D732F749FC}" srcOrd="0" destOrd="0" presId="urn:microsoft.com/office/officeart/2005/8/layout/matrix1"/>
    <dgm:cxn modelId="{9259B514-20C8-44F3-9354-3B50BBE3AE21}" type="presOf" srcId="{C520B17A-59E7-43C6-8FFE-920469E14B98}" destId="{168AE297-8E8D-4F9C-B494-B3263C24BC59}" srcOrd="0" destOrd="0" presId="urn:microsoft.com/office/officeart/2005/8/layout/matrix1"/>
    <dgm:cxn modelId="{0E039749-58E0-49E0-8951-F1EFE9C881F2}" srcId="{B2D3A48A-02B6-48CD-B1FC-1438F336776A}" destId="{96DD4DE5-B63C-4E90-9CE5-B29C55946A67}" srcOrd="3" destOrd="0" parTransId="{59843CDA-06DB-4CE8-9655-A2ED5AD4A4D2}" sibTransId="{A72A4EEC-52EB-44DB-9C70-746BBA2D4644}"/>
    <dgm:cxn modelId="{6525210B-5F42-40BC-98D8-24A3220EABCD}" srcId="{D99F22FC-6737-4E1F-88BF-394CA17D1EBD}" destId="{B2D3A48A-02B6-48CD-B1FC-1438F336776A}" srcOrd="0" destOrd="0" parTransId="{64910612-5F06-4A4D-97DF-5057DA64FFDC}" sibTransId="{EA63950C-5F49-47D0-AEDF-A79C66B17937}"/>
    <dgm:cxn modelId="{57857CD5-40DC-4463-A25A-C21DB6735E53}" srcId="{D99F22FC-6737-4E1F-88BF-394CA17D1EBD}" destId="{642F8D87-B688-45AB-BE67-17B4575F49DC}" srcOrd="1" destOrd="0" parTransId="{1D121286-E72F-46A8-8A91-132BB0E028EC}" sibTransId="{8A8AC27B-F992-464F-802E-67857CD8325C}"/>
    <dgm:cxn modelId="{88901FF8-224C-441F-A9DB-76A39AF16F6C}" type="presOf" srcId="{E2801D0A-5509-4419-8E3F-844BD8A02DE9}" destId="{4187C57C-5D3E-4297-97B1-269658F6DC80}" srcOrd="0" destOrd="0" presId="urn:microsoft.com/office/officeart/2005/8/layout/matrix1"/>
    <dgm:cxn modelId="{6DE71487-770B-4AB8-8B1B-9470BF8B533B}" type="presOf" srcId="{6D614840-0F32-4AC3-985D-BC7E0A656039}" destId="{836A17D2-5DA7-4C6D-B426-6724136C7D20}" srcOrd="1" destOrd="0" presId="urn:microsoft.com/office/officeart/2005/8/layout/matrix1"/>
    <dgm:cxn modelId="{CD896AFB-D1B5-4C43-87FE-112ED84C6977}" srcId="{B2D3A48A-02B6-48CD-B1FC-1438F336776A}" destId="{E2801D0A-5509-4419-8E3F-844BD8A02DE9}" srcOrd="1" destOrd="0" parTransId="{22FF868F-36A4-4904-AF7E-E112E4E959C6}" sibTransId="{20EEDD3E-5E0D-47D8-BB35-F65ACBE13EC3}"/>
    <dgm:cxn modelId="{BF99EB7A-FF07-4D34-AA9D-C2524E57F1C0}" type="presOf" srcId="{6D614840-0F32-4AC3-985D-BC7E0A656039}" destId="{9A748751-582F-43AD-B999-3EF623C5D976}" srcOrd="0" destOrd="0" presId="urn:microsoft.com/office/officeart/2005/8/layout/matrix1"/>
    <dgm:cxn modelId="{5D117B05-81F4-4248-A548-BB39B91AB0D5}" srcId="{B2D3A48A-02B6-48CD-B1FC-1438F336776A}" destId="{C520B17A-59E7-43C6-8FFE-920469E14B98}" srcOrd="2" destOrd="0" parTransId="{10E53D65-347C-4EB8-9971-23D7471A25F0}" sibTransId="{79B9F18E-B27F-434F-9139-4B5210110F41}"/>
    <dgm:cxn modelId="{3183DF01-9C3D-4ED6-B5ED-8CDBCD73879F}" type="presOf" srcId="{B2D3A48A-02B6-48CD-B1FC-1438F336776A}" destId="{BEC6D3E2-E553-4ED5-965F-55C71AB7F229}" srcOrd="0" destOrd="0" presId="urn:microsoft.com/office/officeart/2005/8/layout/matrix1"/>
    <dgm:cxn modelId="{80E1F1D8-5D99-4014-B7C0-F445DCD89591}" srcId="{B2D3A48A-02B6-48CD-B1FC-1438F336776A}" destId="{6D614840-0F32-4AC3-985D-BC7E0A656039}" srcOrd="0" destOrd="0" parTransId="{0BC166A3-C980-460D-BB24-C0B03BA549E4}" sibTransId="{22C5D07C-8F04-4AB1-8AD0-1344FF3EEDBF}"/>
    <dgm:cxn modelId="{60EAF697-987D-4A89-A802-02C439C50F4B}" type="presOf" srcId="{96DD4DE5-B63C-4E90-9CE5-B29C55946A67}" destId="{569F6CFE-CD09-4B29-94E9-18E0364295F9}" srcOrd="0" destOrd="0" presId="urn:microsoft.com/office/officeart/2005/8/layout/matrix1"/>
    <dgm:cxn modelId="{E40F9B36-A533-4EA1-AA34-1DB6C50D8921}" type="presParOf" srcId="{7A6D2682-7CFC-44A8-94CF-76D732F749FC}" destId="{985909E9-260D-42F3-A637-C7359D2476FA}" srcOrd="0" destOrd="0" presId="urn:microsoft.com/office/officeart/2005/8/layout/matrix1"/>
    <dgm:cxn modelId="{FCF94195-AE25-4098-8BB1-773E2128DCBF}" type="presParOf" srcId="{985909E9-260D-42F3-A637-C7359D2476FA}" destId="{9A748751-582F-43AD-B999-3EF623C5D976}" srcOrd="0" destOrd="0" presId="urn:microsoft.com/office/officeart/2005/8/layout/matrix1"/>
    <dgm:cxn modelId="{63F3D9FE-6E3C-4D42-8D6F-05BE808E9714}" type="presParOf" srcId="{985909E9-260D-42F3-A637-C7359D2476FA}" destId="{836A17D2-5DA7-4C6D-B426-6724136C7D20}" srcOrd="1" destOrd="0" presId="urn:microsoft.com/office/officeart/2005/8/layout/matrix1"/>
    <dgm:cxn modelId="{9700F640-36E0-4FB2-8A5E-E985CE1453C1}" type="presParOf" srcId="{985909E9-260D-42F3-A637-C7359D2476FA}" destId="{4187C57C-5D3E-4297-97B1-269658F6DC80}" srcOrd="2" destOrd="0" presId="urn:microsoft.com/office/officeart/2005/8/layout/matrix1"/>
    <dgm:cxn modelId="{25B99217-D941-49C7-B1E5-59DB738C3A35}" type="presParOf" srcId="{985909E9-260D-42F3-A637-C7359D2476FA}" destId="{AB888D57-A23B-4ED8-AEBA-998FFEEA6450}" srcOrd="3" destOrd="0" presId="urn:microsoft.com/office/officeart/2005/8/layout/matrix1"/>
    <dgm:cxn modelId="{20353656-E939-41A4-8DAA-284C97D92A21}" type="presParOf" srcId="{985909E9-260D-42F3-A637-C7359D2476FA}" destId="{168AE297-8E8D-4F9C-B494-B3263C24BC59}" srcOrd="4" destOrd="0" presId="urn:microsoft.com/office/officeart/2005/8/layout/matrix1"/>
    <dgm:cxn modelId="{5857CF2D-E6FC-4F4F-A240-132CB465696D}" type="presParOf" srcId="{985909E9-260D-42F3-A637-C7359D2476FA}" destId="{751140D1-C281-45BB-98E7-A71C279E23AE}" srcOrd="5" destOrd="0" presId="urn:microsoft.com/office/officeart/2005/8/layout/matrix1"/>
    <dgm:cxn modelId="{31494E17-0E5B-453A-A762-782F32CF24BC}" type="presParOf" srcId="{985909E9-260D-42F3-A637-C7359D2476FA}" destId="{569F6CFE-CD09-4B29-94E9-18E0364295F9}" srcOrd="6" destOrd="0" presId="urn:microsoft.com/office/officeart/2005/8/layout/matrix1"/>
    <dgm:cxn modelId="{464E1357-3FE8-4B31-8F82-BC9FD5BAF478}" type="presParOf" srcId="{985909E9-260D-42F3-A637-C7359D2476FA}" destId="{44D41E3E-75A9-4FC6-92E7-37BD335A10A6}" srcOrd="7" destOrd="0" presId="urn:microsoft.com/office/officeart/2005/8/layout/matrix1"/>
    <dgm:cxn modelId="{5424F169-7B18-4578-8176-751F021F0DF6}" type="presParOf" srcId="{7A6D2682-7CFC-44A8-94CF-76D732F749FC}" destId="{BEC6D3E2-E553-4ED5-965F-55C71AB7F229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99F22FC-6737-4E1F-88BF-394CA17D1EBD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B2D3A48A-02B6-48CD-B1FC-1438F336776A}">
      <dgm:prSet phldrT="[Text]" custT="1"/>
      <dgm:spPr/>
      <dgm:t>
        <a:bodyPr/>
        <a:lstStyle/>
        <a:p>
          <a:r>
            <a:rPr lang="de-DE" sz="4000" dirty="0" smtClean="0"/>
            <a:t>Funktion der Aufgaben</a:t>
          </a:r>
          <a:endParaRPr lang="de-DE" sz="4000" dirty="0"/>
        </a:p>
      </dgm:t>
    </dgm:pt>
    <dgm:pt modelId="{64910612-5F06-4A4D-97DF-5057DA64FFDC}" type="parTrans" cxnId="{6525210B-5F42-40BC-98D8-24A3220EABCD}">
      <dgm:prSet/>
      <dgm:spPr/>
      <dgm:t>
        <a:bodyPr/>
        <a:lstStyle/>
        <a:p>
          <a:endParaRPr lang="de-DE"/>
        </a:p>
      </dgm:t>
    </dgm:pt>
    <dgm:pt modelId="{EA63950C-5F49-47D0-AEDF-A79C66B17937}" type="sibTrans" cxnId="{6525210B-5F42-40BC-98D8-24A3220EABCD}">
      <dgm:prSet/>
      <dgm:spPr/>
      <dgm:t>
        <a:bodyPr/>
        <a:lstStyle/>
        <a:p>
          <a:endParaRPr lang="de-DE"/>
        </a:p>
      </dgm:t>
    </dgm:pt>
    <dgm:pt modelId="{6D614840-0F32-4AC3-985D-BC7E0A656039}">
      <dgm:prSet phldrT="[Text]" custT="1"/>
      <dgm:spPr/>
      <dgm:t>
        <a:bodyPr/>
        <a:lstStyle/>
        <a:p>
          <a:r>
            <a:rPr lang="de-DE" sz="5400" dirty="0" smtClean="0"/>
            <a:t>Motivation</a:t>
          </a:r>
          <a:endParaRPr lang="de-DE" sz="5400" dirty="0"/>
        </a:p>
      </dgm:t>
    </dgm:pt>
    <dgm:pt modelId="{0BC166A3-C980-460D-BB24-C0B03BA549E4}" type="parTrans" cxnId="{80E1F1D8-5D99-4014-B7C0-F445DCD89591}">
      <dgm:prSet/>
      <dgm:spPr/>
      <dgm:t>
        <a:bodyPr/>
        <a:lstStyle/>
        <a:p>
          <a:endParaRPr lang="de-DE"/>
        </a:p>
      </dgm:t>
    </dgm:pt>
    <dgm:pt modelId="{22C5D07C-8F04-4AB1-8AD0-1344FF3EEDBF}" type="sibTrans" cxnId="{80E1F1D8-5D99-4014-B7C0-F445DCD89591}">
      <dgm:prSet/>
      <dgm:spPr/>
      <dgm:t>
        <a:bodyPr/>
        <a:lstStyle/>
        <a:p>
          <a:endParaRPr lang="de-DE"/>
        </a:p>
      </dgm:t>
    </dgm:pt>
    <dgm:pt modelId="{E2801D0A-5509-4419-8E3F-844BD8A02DE9}">
      <dgm:prSet phldrT="[Text]" custT="1"/>
      <dgm:spPr/>
      <dgm:t>
        <a:bodyPr/>
        <a:lstStyle/>
        <a:p>
          <a:r>
            <a:rPr lang="de-DE" sz="5400" dirty="0" smtClean="0"/>
            <a:t>Information</a:t>
          </a:r>
          <a:endParaRPr lang="de-DE" sz="5400" dirty="0"/>
        </a:p>
      </dgm:t>
    </dgm:pt>
    <dgm:pt modelId="{22FF868F-36A4-4904-AF7E-E112E4E959C6}" type="parTrans" cxnId="{CD896AFB-D1B5-4C43-87FE-112ED84C6977}">
      <dgm:prSet/>
      <dgm:spPr/>
      <dgm:t>
        <a:bodyPr/>
        <a:lstStyle/>
        <a:p>
          <a:endParaRPr lang="de-DE"/>
        </a:p>
      </dgm:t>
    </dgm:pt>
    <dgm:pt modelId="{20EEDD3E-5E0D-47D8-BB35-F65ACBE13EC3}" type="sibTrans" cxnId="{CD896AFB-D1B5-4C43-87FE-112ED84C6977}">
      <dgm:prSet/>
      <dgm:spPr/>
      <dgm:t>
        <a:bodyPr/>
        <a:lstStyle/>
        <a:p>
          <a:endParaRPr lang="de-DE"/>
        </a:p>
      </dgm:t>
    </dgm:pt>
    <dgm:pt modelId="{C520B17A-59E7-43C6-8FFE-920469E14B98}">
      <dgm:prSet phldrT="[Text]" custT="1"/>
      <dgm:spPr/>
      <dgm:t>
        <a:bodyPr/>
        <a:lstStyle/>
        <a:p>
          <a:r>
            <a:rPr lang="de-DE" sz="5400" dirty="0" smtClean="0"/>
            <a:t>Kontrolle</a:t>
          </a:r>
          <a:endParaRPr lang="de-DE" sz="5400" dirty="0"/>
        </a:p>
      </dgm:t>
    </dgm:pt>
    <dgm:pt modelId="{10E53D65-347C-4EB8-9971-23D7471A25F0}" type="parTrans" cxnId="{5D117B05-81F4-4248-A548-BB39B91AB0D5}">
      <dgm:prSet/>
      <dgm:spPr/>
      <dgm:t>
        <a:bodyPr/>
        <a:lstStyle/>
        <a:p>
          <a:endParaRPr lang="de-DE"/>
        </a:p>
      </dgm:t>
    </dgm:pt>
    <dgm:pt modelId="{79B9F18E-B27F-434F-9139-4B5210110F41}" type="sibTrans" cxnId="{5D117B05-81F4-4248-A548-BB39B91AB0D5}">
      <dgm:prSet/>
      <dgm:spPr/>
      <dgm:t>
        <a:bodyPr/>
        <a:lstStyle/>
        <a:p>
          <a:endParaRPr lang="de-DE"/>
        </a:p>
      </dgm:t>
    </dgm:pt>
    <dgm:pt modelId="{96DD4DE5-B63C-4E90-9CE5-B29C55946A67}">
      <dgm:prSet phldrT="[Text]" custT="1"/>
      <dgm:spPr/>
      <dgm:t>
        <a:bodyPr/>
        <a:lstStyle/>
        <a:p>
          <a:endParaRPr lang="de-DE" sz="5400" dirty="0"/>
        </a:p>
      </dgm:t>
    </dgm:pt>
    <dgm:pt modelId="{59843CDA-06DB-4CE8-9655-A2ED5AD4A4D2}" type="parTrans" cxnId="{0E039749-58E0-49E0-8951-F1EFE9C881F2}">
      <dgm:prSet/>
      <dgm:spPr/>
      <dgm:t>
        <a:bodyPr/>
        <a:lstStyle/>
        <a:p>
          <a:endParaRPr lang="de-DE"/>
        </a:p>
      </dgm:t>
    </dgm:pt>
    <dgm:pt modelId="{A72A4EEC-52EB-44DB-9C70-746BBA2D4644}" type="sibTrans" cxnId="{0E039749-58E0-49E0-8951-F1EFE9C881F2}">
      <dgm:prSet/>
      <dgm:spPr/>
      <dgm:t>
        <a:bodyPr/>
        <a:lstStyle/>
        <a:p>
          <a:endParaRPr lang="de-DE"/>
        </a:p>
      </dgm:t>
    </dgm:pt>
    <dgm:pt modelId="{642F8D87-B688-45AB-BE67-17B4575F49DC}">
      <dgm:prSet/>
      <dgm:spPr/>
      <dgm:t>
        <a:bodyPr/>
        <a:lstStyle/>
        <a:p>
          <a:endParaRPr lang="de-DE"/>
        </a:p>
      </dgm:t>
    </dgm:pt>
    <dgm:pt modelId="{1D121286-E72F-46A8-8A91-132BB0E028EC}" type="parTrans" cxnId="{57857CD5-40DC-4463-A25A-C21DB6735E53}">
      <dgm:prSet/>
      <dgm:spPr/>
      <dgm:t>
        <a:bodyPr/>
        <a:lstStyle/>
        <a:p>
          <a:endParaRPr lang="de-DE"/>
        </a:p>
      </dgm:t>
    </dgm:pt>
    <dgm:pt modelId="{8A8AC27B-F992-464F-802E-67857CD8325C}" type="sibTrans" cxnId="{57857CD5-40DC-4463-A25A-C21DB6735E53}">
      <dgm:prSet/>
      <dgm:spPr/>
      <dgm:t>
        <a:bodyPr/>
        <a:lstStyle/>
        <a:p>
          <a:endParaRPr lang="de-DE"/>
        </a:p>
      </dgm:t>
    </dgm:pt>
    <dgm:pt modelId="{7A6D2682-7CFC-44A8-94CF-76D732F749FC}" type="pres">
      <dgm:prSet presAssocID="{D99F22FC-6737-4E1F-88BF-394CA17D1EB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985909E9-260D-42F3-A637-C7359D2476FA}" type="pres">
      <dgm:prSet presAssocID="{D99F22FC-6737-4E1F-88BF-394CA17D1EBD}" presName="matrix" presStyleCnt="0"/>
      <dgm:spPr/>
    </dgm:pt>
    <dgm:pt modelId="{9A748751-582F-43AD-B999-3EF623C5D976}" type="pres">
      <dgm:prSet presAssocID="{D99F22FC-6737-4E1F-88BF-394CA17D1EBD}" presName="tile1" presStyleLbl="node1" presStyleIdx="0" presStyleCnt="4"/>
      <dgm:spPr/>
      <dgm:t>
        <a:bodyPr/>
        <a:lstStyle/>
        <a:p>
          <a:endParaRPr lang="de-DE"/>
        </a:p>
      </dgm:t>
    </dgm:pt>
    <dgm:pt modelId="{836A17D2-5DA7-4C6D-B426-6724136C7D20}" type="pres">
      <dgm:prSet presAssocID="{D99F22FC-6737-4E1F-88BF-394CA17D1EB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187C57C-5D3E-4297-97B1-269658F6DC80}" type="pres">
      <dgm:prSet presAssocID="{D99F22FC-6737-4E1F-88BF-394CA17D1EBD}" presName="tile2" presStyleLbl="node1" presStyleIdx="1" presStyleCnt="4"/>
      <dgm:spPr/>
      <dgm:t>
        <a:bodyPr/>
        <a:lstStyle/>
        <a:p>
          <a:endParaRPr lang="de-DE"/>
        </a:p>
      </dgm:t>
    </dgm:pt>
    <dgm:pt modelId="{AB888D57-A23B-4ED8-AEBA-998FFEEA6450}" type="pres">
      <dgm:prSet presAssocID="{D99F22FC-6737-4E1F-88BF-394CA17D1EB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68AE297-8E8D-4F9C-B494-B3263C24BC59}" type="pres">
      <dgm:prSet presAssocID="{D99F22FC-6737-4E1F-88BF-394CA17D1EBD}" presName="tile3" presStyleLbl="node1" presStyleIdx="2" presStyleCnt="4"/>
      <dgm:spPr/>
      <dgm:t>
        <a:bodyPr/>
        <a:lstStyle/>
        <a:p>
          <a:endParaRPr lang="de-DE"/>
        </a:p>
      </dgm:t>
    </dgm:pt>
    <dgm:pt modelId="{751140D1-C281-45BB-98E7-A71C279E23AE}" type="pres">
      <dgm:prSet presAssocID="{D99F22FC-6737-4E1F-88BF-394CA17D1EB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69F6CFE-CD09-4B29-94E9-18E0364295F9}" type="pres">
      <dgm:prSet presAssocID="{D99F22FC-6737-4E1F-88BF-394CA17D1EBD}" presName="tile4" presStyleLbl="node1" presStyleIdx="3" presStyleCnt="4"/>
      <dgm:spPr/>
      <dgm:t>
        <a:bodyPr/>
        <a:lstStyle/>
        <a:p>
          <a:endParaRPr lang="de-DE"/>
        </a:p>
      </dgm:t>
    </dgm:pt>
    <dgm:pt modelId="{44D41E3E-75A9-4FC6-92E7-37BD335A10A6}" type="pres">
      <dgm:prSet presAssocID="{D99F22FC-6737-4E1F-88BF-394CA17D1EB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EC6D3E2-E553-4ED5-965F-55C71AB7F229}" type="pres">
      <dgm:prSet presAssocID="{D99F22FC-6737-4E1F-88BF-394CA17D1EBD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</dgm:ptLst>
  <dgm:cxnLst>
    <dgm:cxn modelId="{969E35F4-F476-4F38-B503-84B8F48C01CC}" type="presOf" srcId="{E2801D0A-5509-4419-8E3F-844BD8A02DE9}" destId="{4187C57C-5D3E-4297-97B1-269658F6DC80}" srcOrd="0" destOrd="0" presId="urn:microsoft.com/office/officeart/2005/8/layout/matrix1"/>
    <dgm:cxn modelId="{62637495-A1A9-4011-B4F6-E66A77DD4BD1}" type="presOf" srcId="{6D614840-0F32-4AC3-985D-BC7E0A656039}" destId="{9A748751-582F-43AD-B999-3EF623C5D976}" srcOrd="0" destOrd="0" presId="urn:microsoft.com/office/officeart/2005/8/layout/matrix1"/>
    <dgm:cxn modelId="{B38DECE4-73CD-4AA6-B22D-3905CE3F651F}" type="presOf" srcId="{96DD4DE5-B63C-4E90-9CE5-B29C55946A67}" destId="{569F6CFE-CD09-4B29-94E9-18E0364295F9}" srcOrd="0" destOrd="0" presId="urn:microsoft.com/office/officeart/2005/8/layout/matrix1"/>
    <dgm:cxn modelId="{9C848A8F-764E-4598-B5EF-A96121B4BB6A}" type="presOf" srcId="{B2D3A48A-02B6-48CD-B1FC-1438F336776A}" destId="{BEC6D3E2-E553-4ED5-965F-55C71AB7F229}" srcOrd="0" destOrd="0" presId="urn:microsoft.com/office/officeart/2005/8/layout/matrix1"/>
    <dgm:cxn modelId="{0E039749-58E0-49E0-8951-F1EFE9C881F2}" srcId="{B2D3A48A-02B6-48CD-B1FC-1438F336776A}" destId="{96DD4DE5-B63C-4E90-9CE5-B29C55946A67}" srcOrd="3" destOrd="0" parTransId="{59843CDA-06DB-4CE8-9655-A2ED5AD4A4D2}" sibTransId="{A72A4EEC-52EB-44DB-9C70-746BBA2D4644}"/>
    <dgm:cxn modelId="{6525210B-5F42-40BC-98D8-24A3220EABCD}" srcId="{D99F22FC-6737-4E1F-88BF-394CA17D1EBD}" destId="{B2D3A48A-02B6-48CD-B1FC-1438F336776A}" srcOrd="0" destOrd="0" parTransId="{64910612-5F06-4A4D-97DF-5057DA64FFDC}" sibTransId="{EA63950C-5F49-47D0-AEDF-A79C66B17937}"/>
    <dgm:cxn modelId="{57857CD5-40DC-4463-A25A-C21DB6735E53}" srcId="{D99F22FC-6737-4E1F-88BF-394CA17D1EBD}" destId="{642F8D87-B688-45AB-BE67-17B4575F49DC}" srcOrd="1" destOrd="0" parTransId="{1D121286-E72F-46A8-8A91-132BB0E028EC}" sibTransId="{8A8AC27B-F992-464F-802E-67857CD8325C}"/>
    <dgm:cxn modelId="{1998E61E-2B78-41F9-8848-3BA891FC8013}" type="presOf" srcId="{D99F22FC-6737-4E1F-88BF-394CA17D1EBD}" destId="{7A6D2682-7CFC-44A8-94CF-76D732F749FC}" srcOrd="0" destOrd="0" presId="urn:microsoft.com/office/officeart/2005/8/layout/matrix1"/>
    <dgm:cxn modelId="{CD896AFB-D1B5-4C43-87FE-112ED84C6977}" srcId="{B2D3A48A-02B6-48CD-B1FC-1438F336776A}" destId="{E2801D0A-5509-4419-8E3F-844BD8A02DE9}" srcOrd="1" destOrd="0" parTransId="{22FF868F-36A4-4904-AF7E-E112E4E959C6}" sibTransId="{20EEDD3E-5E0D-47D8-BB35-F65ACBE13EC3}"/>
    <dgm:cxn modelId="{684F1BD2-5204-431D-8368-E9423610AA85}" type="presOf" srcId="{C520B17A-59E7-43C6-8FFE-920469E14B98}" destId="{168AE297-8E8D-4F9C-B494-B3263C24BC59}" srcOrd="0" destOrd="0" presId="urn:microsoft.com/office/officeart/2005/8/layout/matrix1"/>
    <dgm:cxn modelId="{5D117B05-81F4-4248-A548-BB39B91AB0D5}" srcId="{B2D3A48A-02B6-48CD-B1FC-1438F336776A}" destId="{C520B17A-59E7-43C6-8FFE-920469E14B98}" srcOrd="2" destOrd="0" parTransId="{10E53D65-347C-4EB8-9971-23D7471A25F0}" sibTransId="{79B9F18E-B27F-434F-9139-4B5210110F41}"/>
    <dgm:cxn modelId="{E221F7DE-BF59-4F9F-B4C1-FC963532F4A8}" type="presOf" srcId="{E2801D0A-5509-4419-8E3F-844BD8A02DE9}" destId="{AB888D57-A23B-4ED8-AEBA-998FFEEA6450}" srcOrd="1" destOrd="0" presId="urn:microsoft.com/office/officeart/2005/8/layout/matrix1"/>
    <dgm:cxn modelId="{91010D09-8679-4697-AD93-B549F3359F3D}" type="presOf" srcId="{C520B17A-59E7-43C6-8FFE-920469E14B98}" destId="{751140D1-C281-45BB-98E7-A71C279E23AE}" srcOrd="1" destOrd="0" presId="urn:microsoft.com/office/officeart/2005/8/layout/matrix1"/>
    <dgm:cxn modelId="{9ADF072A-4EF0-4C37-8714-0BD3617CA747}" type="presOf" srcId="{6D614840-0F32-4AC3-985D-BC7E0A656039}" destId="{836A17D2-5DA7-4C6D-B426-6724136C7D20}" srcOrd="1" destOrd="0" presId="urn:microsoft.com/office/officeart/2005/8/layout/matrix1"/>
    <dgm:cxn modelId="{E4A46169-1470-49B5-B97F-89AB44519976}" type="presOf" srcId="{96DD4DE5-B63C-4E90-9CE5-B29C55946A67}" destId="{44D41E3E-75A9-4FC6-92E7-37BD335A10A6}" srcOrd="1" destOrd="0" presId="urn:microsoft.com/office/officeart/2005/8/layout/matrix1"/>
    <dgm:cxn modelId="{80E1F1D8-5D99-4014-B7C0-F445DCD89591}" srcId="{B2D3A48A-02B6-48CD-B1FC-1438F336776A}" destId="{6D614840-0F32-4AC3-985D-BC7E0A656039}" srcOrd="0" destOrd="0" parTransId="{0BC166A3-C980-460D-BB24-C0B03BA549E4}" sibTransId="{22C5D07C-8F04-4AB1-8AD0-1344FF3EEDBF}"/>
    <dgm:cxn modelId="{F0D80181-0A7B-4292-8ADE-A2E24B560415}" type="presParOf" srcId="{7A6D2682-7CFC-44A8-94CF-76D732F749FC}" destId="{985909E9-260D-42F3-A637-C7359D2476FA}" srcOrd="0" destOrd="0" presId="urn:microsoft.com/office/officeart/2005/8/layout/matrix1"/>
    <dgm:cxn modelId="{6A993097-2DA8-474A-B12D-58CE0FBCA6C1}" type="presParOf" srcId="{985909E9-260D-42F3-A637-C7359D2476FA}" destId="{9A748751-582F-43AD-B999-3EF623C5D976}" srcOrd="0" destOrd="0" presId="urn:microsoft.com/office/officeart/2005/8/layout/matrix1"/>
    <dgm:cxn modelId="{102DF0CE-E813-4F3A-8C97-4D8A77E7C8E2}" type="presParOf" srcId="{985909E9-260D-42F3-A637-C7359D2476FA}" destId="{836A17D2-5DA7-4C6D-B426-6724136C7D20}" srcOrd="1" destOrd="0" presId="urn:microsoft.com/office/officeart/2005/8/layout/matrix1"/>
    <dgm:cxn modelId="{E2322D25-5F9C-4EA5-AF92-5DC55E7B8F1C}" type="presParOf" srcId="{985909E9-260D-42F3-A637-C7359D2476FA}" destId="{4187C57C-5D3E-4297-97B1-269658F6DC80}" srcOrd="2" destOrd="0" presId="urn:microsoft.com/office/officeart/2005/8/layout/matrix1"/>
    <dgm:cxn modelId="{0AFFC2A3-7547-4DD3-BF9D-88FCE99E918E}" type="presParOf" srcId="{985909E9-260D-42F3-A637-C7359D2476FA}" destId="{AB888D57-A23B-4ED8-AEBA-998FFEEA6450}" srcOrd="3" destOrd="0" presId="urn:microsoft.com/office/officeart/2005/8/layout/matrix1"/>
    <dgm:cxn modelId="{2E22EB25-B10A-4AD7-AA67-B222CBBD8AAF}" type="presParOf" srcId="{985909E9-260D-42F3-A637-C7359D2476FA}" destId="{168AE297-8E8D-4F9C-B494-B3263C24BC59}" srcOrd="4" destOrd="0" presId="urn:microsoft.com/office/officeart/2005/8/layout/matrix1"/>
    <dgm:cxn modelId="{FFC64C59-70C0-493D-83EC-1299D09ADD73}" type="presParOf" srcId="{985909E9-260D-42F3-A637-C7359D2476FA}" destId="{751140D1-C281-45BB-98E7-A71C279E23AE}" srcOrd="5" destOrd="0" presId="urn:microsoft.com/office/officeart/2005/8/layout/matrix1"/>
    <dgm:cxn modelId="{4C618DB1-29C1-48ED-97FB-6F781092E123}" type="presParOf" srcId="{985909E9-260D-42F3-A637-C7359D2476FA}" destId="{569F6CFE-CD09-4B29-94E9-18E0364295F9}" srcOrd="6" destOrd="0" presId="urn:microsoft.com/office/officeart/2005/8/layout/matrix1"/>
    <dgm:cxn modelId="{3BC27ADC-7C7A-4172-B858-ECAA8F48F2DD}" type="presParOf" srcId="{985909E9-260D-42F3-A637-C7359D2476FA}" destId="{44D41E3E-75A9-4FC6-92E7-37BD335A10A6}" srcOrd="7" destOrd="0" presId="urn:microsoft.com/office/officeart/2005/8/layout/matrix1"/>
    <dgm:cxn modelId="{B98617DA-0050-4D96-A1B7-153E7DEDBFD8}" type="presParOf" srcId="{7A6D2682-7CFC-44A8-94CF-76D732F749FC}" destId="{BEC6D3E2-E553-4ED5-965F-55C71AB7F229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99F22FC-6737-4E1F-88BF-394CA17D1EBD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B2D3A48A-02B6-48CD-B1FC-1438F336776A}">
      <dgm:prSet phldrT="[Text]" custT="1"/>
      <dgm:spPr/>
      <dgm:t>
        <a:bodyPr/>
        <a:lstStyle/>
        <a:p>
          <a:r>
            <a:rPr lang="de-DE" sz="4000" dirty="0" smtClean="0"/>
            <a:t>Funktion der Aufgaben</a:t>
          </a:r>
          <a:endParaRPr lang="de-DE" sz="4000" dirty="0"/>
        </a:p>
      </dgm:t>
    </dgm:pt>
    <dgm:pt modelId="{64910612-5F06-4A4D-97DF-5057DA64FFDC}" type="parTrans" cxnId="{6525210B-5F42-40BC-98D8-24A3220EABCD}">
      <dgm:prSet/>
      <dgm:spPr/>
      <dgm:t>
        <a:bodyPr/>
        <a:lstStyle/>
        <a:p>
          <a:endParaRPr lang="de-DE"/>
        </a:p>
      </dgm:t>
    </dgm:pt>
    <dgm:pt modelId="{EA63950C-5F49-47D0-AEDF-A79C66B17937}" type="sibTrans" cxnId="{6525210B-5F42-40BC-98D8-24A3220EABCD}">
      <dgm:prSet/>
      <dgm:spPr/>
      <dgm:t>
        <a:bodyPr/>
        <a:lstStyle/>
        <a:p>
          <a:endParaRPr lang="de-DE"/>
        </a:p>
      </dgm:t>
    </dgm:pt>
    <dgm:pt modelId="{6D614840-0F32-4AC3-985D-BC7E0A656039}">
      <dgm:prSet phldrT="[Text]" custT="1"/>
      <dgm:spPr/>
      <dgm:t>
        <a:bodyPr/>
        <a:lstStyle/>
        <a:p>
          <a:r>
            <a:rPr lang="de-DE" sz="5400" dirty="0" smtClean="0"/>
            <a:t>Motivation</a:t>
          </a:r>
          <a:endParaRPr lang="de-DE" sz="5400" dirty="0"/>
        </a:p>
      </dgm:t>
    </dgm:pt>
    <dgm:pt modelId="{0BC166A3-C980-460D-BB24-C0B03BA549E4}" type="parTrans" cxnId="{80E1F1D8-5D99-4014-B7C0-F445DCD89591}">
      <dgm:prSet/>
      <dgm:spPr/>
      <dgm:t>
        <a:bodyPr/>
        <a:lstStyle/>
        <a:p>
          <a:endParaRPr lang="de-DE"/>
        </a:p>
      </dgm:t>
    </dgm:pt>
    <dgm:pt modelId="{22C5D07C-8F04-4AB1-8AD0-1344FF3EEDBF}" type="sibTrans" cxnId="{80E1F1D8-5D99-4014-B7C0-F445DCD89591}">
      <dgm:prSet/>
      <dgm:spPr/>
      <dgm:t>
        <a:bodyPr/>
        <a:lstStyle/>
        <a:p>
          <a:endParaRPr lang="de-DE"/>
        </a:p>
      </dgm:t>
    </dgm:pt>
    <dgm:pt modelId="{E2801D0A-5509-4419-8E3F-844BD8A02DE9}">
      <dgm:prSet phldrT="[Text]" custT="1"/>
      <dgm:spPr/>
      <dgm:t>
        <a:bodyPr/>
        <a:lstStyle/>
        <a:p>
          <a:r>
            <a:rPr lang="de-DE" sz="5400" dirty="0" smtClean="0"/>
            <a:t>Information</a:t>
          </a:r>
          <a:endParaRPr lang="de-DE" sz="5400" dirty="0"/>
        </a:p>
      </dgm:t>
    </dgm:pt>
    <dgm:pt modelId="{22FF868F-36A4-4904-AF7E-E112E4E959C6}" type="parTrans" cxnId="{CD896AFB-D1B5-4C43-87FE-112ED84C6977}">
      <dgm:prSet/>
      <dgm:spPr/>
      <dgm:t>
        <a:bodyPr/>
        <a:lstStyle/>
        <a:p>
          <a:endParaRPr lang="de-DE"/>
        </a:p>
      </dgm:t>
    </dgm:pt>
    <dgm:pt modelId="{20EEDD3E-5E0D-47D8-BB35-F65ACBE13EC3}" type="sibTrans" cxnId="{CD896AFB-D1B5-4C43-87FE-112ED84C6977}">
      <dgm:prSet/>
      <dgm:spPr/>
      <dgm:t>
        <a:bodyPr/>
        <a:lstStyle/>
        <a:p>
          <a:endParaRPr lang="de-DE"/>
        </a:p>
      </dgm:t>
    </dgm:pt>
    <dgm:pt modelId="{C520B17A-59E7-43C6-8FFE-920469E14B98}">
      <dgm:prSet phldrT="[Text]" custT="1"/>
      <dgm:spPr/>
      <dgm:t>
        <a:bodyPr/>
        <a:lstStyle/>
        <a:p>
          <a:r>
            <a:rPr lang="de-DE" sz="5400" dirty="0" smtClean="0"/>
            <a:t>Kontrolle</a:t>
          </a:r>
          <a:endParaRPr lang="de-DE" sz="5400" dirty="0"/>
        </a:p>
      </dgm:t>
    </dgm:pt>
    <dgm:pt modelId="{10E53D65-347C-4EB8-9971-23D7471A25F0}" type="parTrans" cxnId="{5D117B05-81F4-4248-A548-BB39B91AB0D5}">
      <dgm:prSet/>
      <dgm:spPr/>
      <dgm:t>
        <a:bodyPr/>
        <a:lstStyle/>
        <a:p>
          <a:endParaRPr lang="de-DE"/>
        </a:p>
      </dgm:t>
    </dgm:pt>
    <dgm:pt modelId="{79B9F18E-B27F-434F-9139-4B5210110F41}" type="sibTrans" cxnId="{5D117B05-81F4-4248-A548-BB39B91AB0D5}">
      <dgm:prSet/>
      <dgm:spPr/>
      <dgm:t>
        <a:bodyPr/>
        <a:lstStyle/>
        <a:p>
          <a:endParaRPr lang="de-DE"/>
        </a:p>
      </dgm:t>
    </dgm:pt>
    <dgm:pt modelId="{96DD4DE5-B63C-4E90-9CE5-B29C55946A67}">
      <dgm:prSet phldrT="[Text]" custT="1"/>
      <dgm:spPr/>
      <dgm:t>
        <a:bodyPr/>
        <a:lstStyle/>
        <a:p>
          <a:r>
            <a:rPr lang="de-DE" sz="5400" dirty="0" smtClean="0"/>
            <a:t>Disziplinierung</a:t>
          </a:r>
          <a:endParaRPr lang="de-DE" sz="5400" dirty="0"/>
        </a:p>
      </dgm:t>
    </dgm:pt>
    <dgm:pt modelId="{59843CDA-06DB-4CE8-9655-A2ED5AD4A4D2}" type="parTrans" cxnId="{0E039749-58E0-49E0-8951-F1EFE9C881F2}">
      <dgm:prSet/>
      <dgm:spPr/>
      <dgm:t>
        <a:bodyPr/>
        <a:lstStyle/>
        <a:p>
          <a:endParaRPr lang="de-DE"/>
        </a:p>
      </dgm:t>
    </dgm:pt>
    <dgm:pt modelId="{A72A4EEC-52EB-44DB-9C70-746BBA2D4644}" type="sibTrans" cxnId="{0E039749-58E0-49E0-8951-F1EFE9C881F2}">
      <dgm:prSet/>
      <dgm:spPr/>
      <dgm:t>
        <a:bodyPr/>
        <a:lstStyle/>
        <a:p>
          <a:endParaRPr lang="de-DE"/>
        </a:p>
      </dgm:t>
    </dgm:pt>
    <dgm:pt modelId="{642F8D87-B688-45AB-BE67-17B4575F49DC}">
      <dgm:prSet/>
      <dgm:spPr/>
      <dgm:t>
        <a:bodyPr/>
        <a:lstStyle/>
        <a:p>
          <a:endParaRPr lang="de-DE"/>
        </a:p>
      </dgm:t>
    </dgm:pt>
    <dgm:pt modelId="{1D121286-E72F-46A8-8A91-132BB0E028EC}" type="parTrans" cxnId="{57857CD5-40DC-4463-A25A-C21DB6735E53}">
      <dgm:prSet/>
      <dgm:spPr/>
      <dgm:t>
        <a:bodyPr/>
        <a:lstStyle/>
        <a:p>
          <a:endParaRPr lang="de-DE"/>
        </a:p>
      </dgm:t>
    </dgm:pt>
    <dgm:pt modelId="{8A8AC27B-F992-464F-802E-67857CD8325C}" type="sibTrans" cxnId="{57857CD5-40DC-4463-A25A-C21DB6735E53}">
      <dgm:prSet/>
      <dgm:spPr/>
      <dgm:t>
        <a:bodyPr/>
        <a:lstStyle/>
        <a:p>
          <a:endParaRPr lang="de-DE"/>
        </a:p>
      </dgm:t>
    </dgm:pt>
    <dgm:pt modelId="{7A6D2682-7CFC-44A8-94CF-76D732F749FC}" type="pres">
      <dgm:prSet presAssocID="{D99F22FC-6737-4E1F-88BF-394CA17D1EB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985909E9-260D-42F3-A637-C7359D2476FA}" type="pres">
      <dgm:prSet presAssocID="{D99F22FC-6737-4E1F-88BF-394CA17D1EBD}" presName="matrix" presStyleCnt="0"/>
      <dgm:spPr/>
    </dgm:pt>
    <dgm:pt modelId="{9A748751-582F-43AD-B999-3EF623C5D976}" type="pres">
      <dgm:prSet presAssocID="{D99F22FC-6737-4E1F-88BF-394CA17D1EBD}" presName="tile1" presStyleLbl="node1" presStyleIdx="0" presStyleCnt="4"/>
      <dgm:spPr/>
      <dgm:t>
        <a:bodyPr/>
        <a:lstStyle/>
        <a:p>
          <a:endParaRPr lang="de-DE"/>
        </a:p>
      </dgm:t>
    </dgm:pt>
    <dgm:pt modelId="{836A17D2-5DA7-4C6D-B426-6724136C7D20}" type="pres">
      <dgm:prSet presAssocID="{D99F22FC-6737-4E1F-88BF-394CA17D1EB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187C57C-5D3E-4297-97B1-269658F6DC80}" type="pres">
      <dgm:prSet presAssocID="{D99F22FC-6737-4E1F-88BF-394CA17D1EBD}" presName="tile2" presStyleLbl="node1" presStyleIdx="1" presStyleCnt="4"/>
      <dgm:spPr/>
      <dgm:t>
        <a:bodyPr/>
        <a:lstStyle/>
        <a:p>
          <a:endParaRPr lang="de-DE"/>
        </a:p>
      </dgm:t>
    </dgm:pt>
    <dgm:pt modelId="{AB888D57-A23B-4ED8-AEBA-998FFEEA6450}" type="pres">
      <dgm:prSet presAssocID="{D99F22FC-6737-4E1F-88BF-394CA17D1EB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68AE297-8E8D-4F9C-B494-B3263C24BC59}" type="pres">
      <dgm:prSet presAssocID="{D99F22FC-6737-4E1F-88BF-394CA17D1EBD}" presName="tile3" presStyleLbl="node1" presStyleIdx="2" presStyleCnt="4"/>
      <dgm:spPr/>
      <dgm:t>
        <a:bodyPr/>
        <a:lstStyle/>
        <a:p>
          <a:endParaRPr lang="de-DE"/>
        </a:p>
      </dgm:t>
    </dgm:pt>
    <dgm:pt modelId="{751140D1-C281-45BB-98E7-A71C279E23AE}" type="pres">
      <dgm:prSet presAssocID="{D99F22FC-6737-4E1F-88BF-394CA17D1EB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69F6CFE-CD09-4B29-94E9-18E0364295F9}" type="pres">
      <dgm:prSet presAssocID="{D99F22FC-6737-4E1F-88BF-394CA17D1EBD}" presName="tile4" presStyleLbl="node1" presStyleIdx="3" presStyleCnt="4"/>
      <dgm:spPr/>
      <dgm:t>
        <a:bodyPr/>
        <a:lstStyle/>
        <a:p>
          <a:endParaRPr lang="de-DE"/>
        </a:p>
      </dgm:t>
    </dgm:pt>
    <dgm:pt modelId="{44D41E3E-75A9-4FC6-92E7-37BD335A10A6}" type="pres">
      <dgm:prSet presAssocID="{D99F22FC-6737-4E1F-88BF-394CA17D1EB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EC6D3E2-E553-4ED5-965F-55C71AB7F229}" type="pres">
      <dgm:prSet presAssocID="{D99F22FC-6737-4E1F-88BF-394CA17D1EBD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</dgm:ptLst>
  <dgm:cxnLst>
    <dgm:cxn modelId="{5E103514-3778-486B-97FE-09D3DB09E49A}" type="presOf" srcId="{C520B17A-59E7-43C6-8FFE-920469E14B98}" destId="{751140D1-C281-45BB-98E7-A71C279E23AE}" srcOrd="1" destOrd="0" presId="urn:microsoft.com/office/officeart/2005/8/layout/matrix1"/>
    <dgm:cxn modelId="{0C7112A0-E5CC-439B-97CD-DADD25302175}" type="presOf" srcId="{96DD4DE5-B63C-4E90-9CE5-B29C55946A67}" destId="{44D41E3E-75A9-4FC6-92E7-37BD335A10A6}" srcOrd="1" destOrd="0" presId="urn:microsoft.com/office/officeart/2005/8/layout/matrix1"/>
    <dgm:cxn modelId="{8219A477-451A-4E72-931A-35104A899F66}" type="presOf" srcId="{96DD4DE5-B63C-4E90-9CE5-B29C55946A67}" destId="{569F6CFE-CD09-4B29-94E9-18E0364295F9}" srcOrd="0" destOrd="0" presId="urn:microsoft.com/office/officeart/2005/8/layout/matrix1"/>
    <dgm:cxn modelId="{0E039749-58E0-49E0-8951-F1EFE9C881F2}" srcId="{B2D3A48A-02B6-48CD-B1FC-1438F336776A}" destId="{96DD4DE5-B63C-4E90-9CE5-B29C55946A67}" srcOrd="3" destOrd="0" parTransId="{59843CDA-06DB-4CE8-9655-A2ED5AD4A4D2}" sibTransId="{A72A4EEC-52EB-44DB-9C70-746BBA2D4644}"/>
    <dgm:cxn modelId="{56A9F9E0-E81C-49D3-9B00-BC9E6F2E3B5D}" type="presOf" srcId="{D99F22FC-6737-4E1F-88BF-394CA17D1EBD}" destId="{7A6D2682-7CFC-44A8-94CF-76D732F749FC}" srcOrd="0" destOrd="0" presId="urn:microsoft.com/office/officeart/2005/8/layout/matrix1"/>
    <dgm:cxn modelId="{6525210B-5F42-40BC-98D8-24A3220EABCD}" srcId="{D99F22FC-6737-4E1F-88BF-394CA17D1EBD}" destId="{B2D3A48A-02B6-48CD-B1FC-1438F336776A}" srcOrd="0" destOrd="0" parTransId="{64910612-5F06-4A4D-97DF-5057DA64FFDC}" sibTransId="{EA63950C-5F49-47D0-AEDF-A79C66B17937}"/>
    <dgm:cxn modelId="{57857CD5-40DC-4463-A25A-C21DB6735E53}" srcId="{D99F22FC-6737-4E1F-88BF-394CA17D1EBD}" destId="{642F8D87-B688-45AB-BE67-17B4575F49DC}" srcOrd="1" destOrd="0" parTransId="{1D121286-E72F-46A8-8A91-132BB0E028EC}" sibTransId="{8A8AC27B-F992-464F-802E-67857CD8325C}"/>
    <dgm:cxn modelId="{3E7DD286-051C-46D2-9DC2-90A71355D65B}" type="presOf" srcId="{6D614840-0F32-4AC3-985D-BC7E0A656039}" destId="{836A17D2-5DA7-4C6D-B426-6724136C7D20}" srcOrd="1" destOrd="0" presId="urn:microsoft.com/office/officeart/2005/8/layout/matrix1"/>
    <dgm:cxn modelId="{24BC93C2-2829-4E11-BFDC-E1AA9FDE6CC5}" type="presOf" srcId="{C520B17A-59E7-43C6-8FFE-920469E14B98}" destId="{168AE297-8E8D-4F9C-B494-B3263C24BC59}" srcOrd="0" destOrd="0" presId="urn:microsoft.com/office/officeart/2005/8/layout/matrix1"/>
    <dgm:cxn modelId="{969C3F23-4980-4BA0-B185-79EB3094C178}" type="presOf" srcId="{E2801D0A-5509-4419-8E3F-844BD8A02DE9}" destId="{4187C57C-5D3E-4297-97B1-269658F6DC80}" srcOrd="0" destOrd="0" presId="urn:microsoft.com/office/officeart/2005/8/layout/matrix1"/>
    <dgm:cxn modelId="{CD896AFB-D1B5-4C43-87FE-112ED84C6977}" srcId="{B2D3A48A-02B6-48CD-B1FC-1438F336776A}" destId="{E2801D0A-5509-4419-8E3F-844BD8A02DE9}" srcOrd="1" destOrd="0" parTransId="{22FF868F-36A4-4904-AF7E-E112E4E959C6}" sibTransId="{20EEDD3E-5E0D-47D8-BB35-F65ACBE13EC3}"/>
    <dgm:cxn modelId="{31919ABF-512B-45C7-A5EF-6939E9D4D3C8}" type="presOf" srcId="{B2D3A48A-02B6-48CD-B1FC-1438F336776A}" destId="{BEC6D3E2-E553-4ED5-965F-55C71AB7F229}" srcOrd="0" destOrd="0" presId="urn:microsoft.com/office/officeart/2005/8/layout/matrix1"/>
    <dgm:cxn modelId="{5D117B05-81F4-4248-A548-BB39B91AB0D5}" srcId="{B2D3A48A-02B6-48CD-B1FC-1438F336776A}" destId="{C520B17A-59E7-43C6-8FFE-920469E14B98}" srcOrd="2" destOrd="0" parTransId="{10E53D65-347C-4EB8-9971-23D7471A25F0}" sibTransId="{79B9F18E-B27F-434F-9139-4B5210110F41}"/>
    <dgm:cxn modelId="{0B4F68BD-A503-4C4E-B7EC-0CFF3710C2D8}" type="presOf" srcId="{6D614840-0F32-4AC3-985D-BC7E0A656039}" destId="{9A748751-582F-43AD-B999-3EF623C5D976}" srcOrd="0" destOrd="0" presId="urn:microsoft.com/office/officeart/2005/8/layout/matrix1"/>
    <dgm:cxn modelId="{80E1F1D8-5D99-4014-B7C0-F445DCD89591}" srcId="{B2D3A48A-02B6-48CD-B1FC-1438F336776A}" destId="{6D614840-0F32-4AC3-985D-BC7E0A656039}" srcOrd="0" destOrd="0" parTransId="{0BC166A3-C980-460D-BB24-C0B03BA549E4}" sibTransId="{22C5D07C-8F04-4AB1-8AD0-1344FF3EEDBF}"/>
    <dgm:cxn modelId="{99E26A65-8703-4017-B71D-95B82AFFA783}" type="presOf" srcId="{E2801D0A-5509-4419-8E3F-844BD8A02DE9}" destId="{AB888D57-A23B-4ED8-AEBA-998FFEEA6450}" srcOrd="1" destOrd="0" presId="urn:microsoft.com/office/officeart/2005/8/layout/matrix1"/>
    <dgm:cxn modelId="{286AF44B-DB60-4EC2-8B70-567F7651A6DD}" type="presParOf" srcId="{7A6D2682-7CFC-44A8-94CF-76D732F749FC}" destId="{985909E9-260D-42F3-A637-C7359D2476FA}" srcOrd="0" destOrd="0" presId="urn:microsoft.com/office/officeart/2005/8/layout/matrix1"/>
    <dgm:cxn modelId="{E135A570-68E2-4ADD-A53B-96E83BF13F67}" type="presParOf" srcId="{985909E9-260D-42F3-A637-C7359D2476FA}" destId="{9A748751-582F-43AD-B999-3EF623C5D976}" srcOrd="0" destOrd="0" presId="urn:microsoft.com/office/officeart/2005/8/layout/matrix1"/>
    <dgm:cxn modelId="{5662F3CC-0076-4BC3-9336-87A7382A7393}" type="presParOf" srcId="{985909E9-260D-42F3-A637-C7359D2476FA}" destId="{836A17D2-5DA7-4C6D-B426-6724136C7D20}" srcOrd="1" destOrd="0" presId="urn:microsoft.com/office/officeart/2005/8/layout/matrix1"/>
    <dgm:cxn modelId="{C6DDEC07-A7FA-4585-B27B-802DA8D6AC04}" type="presParOf" srcId="{985909E9-260D-42F3-A637-C7359D2476FA}" destId="{4187C57C-5D3E-4297-97B1-269658F6DC80}" srcOrd="2" destOrd="0" presId="urn:microsoft.com/office/officeart/2005/8/layout/matrix1"/>
    <dgm:cxn modelId="{8AB06BA2-58C2-4869-850A-D7DE2F4ED522}" type="presParOf" srcId="{985909E9-260D-42F3-A637-C7359D2476FA}" destId="{AB888D57-A23B-4ED8-AEBA-998FFEEA6450}" srcOrd="3" destOrd="0" presId="urn:microsoft.com/office/officeart/2005/8/layout/matrix1"/>
    <dgm:cxn modelId="{780AEB90-1E77-4DFA-9E15-5B01D57C7529}" type="presParOf" srcId="{985909E9-260D-42F3-A637-C7359D2476FA}" destId="{168AE297-8E8D-4F9C-B494-B3263C24BC59}" srcOrd="4" destOrd="0" presId="urn:microsoft.com/office/officeart/2005/8/layout/matrix1"/>
    <dgm:cxn modelId="{310AEA47-6EAC-4D9F-B81F-054C404DB080}" type="presParOf" srcId="{985909E9-260D-42F3-A637-C7359D2476FA}" destId="{751140D1-C281-45BB-98E7-A71C279E23AE}" srcOrd="5" destOrd="0" presId="urn:microsoft.com/office/officeart/2005/8/layout/matrix1"/>
    <dgm:cxn modelId="{B6C6E410-5C23-4CB6-874D-1021BBA55F68}" type="presParOf" srcId="{985909E9-260D-42F3-A637-C7359D2476FA}" destId="{569F6CFE-CD09-4B29-94E9-18E0364295F9}" srcOrd="6" destOrd="0" presId="urn:microsoft.com/office/officeart/2005/8/layout/matrix1"/>
    <dgm:cxn modelId="{772638E0-945D-412B-AC3D-860C4DEB7315}" type="presParOf" srcId="{985909E9-260D-42F3-A637-C7359D2476FA}" destId="{44D41E3E-75A9-4FC6-92E7-37BD335A10A6}" srcOrd="7" destOrd="0" presId="urn:microsoft.com/office/officeart/2005/8/layout/matrix1"/>
    <dgm:cxn modelId="{2384AA40-9D7E-4D16-8868-1E1016D99806}" type="presParOf" srcId="{7A6D2682-7CFC-44A8-94CF-76D732F749FC}" destId="{BEC6D3E2-E553-4ED5-965F-55C71AB7F229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F00D5BA-363D-4C0D-9288-C83AA8C74054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3526932B-F375-4FD2-A906-12FDA0A7065B}">
      <dgm:prSet phldrT="[Text]"/>
      <dgm:spPr/>
      <dgm:t>
        <a:bodyPr/>
        <a:lstStyle/>
        <a:p>
          <a:endParaRPr lang="de-DE" dirty="0"/>
        </a:p>
      </dgm:t>
    </dgm:pt>
    <dgm:pt modelId="{8908C3B9-6AD7-4C48-8D7B-45EC9A3EADA0}" type="sibTrans" cxnId="{B5399DE6-9E44-4227-B2B6-3B36D47F9FEC}">
      <dgm:prSet/>
      <dgm:spPr/>
      <dgm:t>
        <a:bodyPr/>
        <a:lstStyle/>
        <a:p>
          <a:endParaRPr lang="de-DE"/>
        </a:p>
      </dgm:t>
    </dgm:pt>
    <dgm:pt modelId="{C69C1BC8-6775-4807-994A-A04BE4DD3F1F}" type="parTrans" cxnId="{B5399DE6-9E44-4227-B2B6-3B36D47F9FEC}">
      <dgm:prSet/>
      <dgm:spPr/>
      <dgm:t>
        <a:bodyPr/>
        <a:lstStyle/>
        <a:p>
          <a:endParaRPr lang="de-DE"/>
        </a:p>
      </dgm:t>
    </dgm:pt>
    <dgm:pt modelId="{53626546-7263-4910-AE88-AD871DA369D4}">
      <dgm:prSet custT="1"/>
      <dgm:spPr/>
      <dgm:t>
        <a:bodyPr/>
        <a:lstStyle/>
        <a:p>
          <a:r>
            <a:rPr lang="de-DE" sz="2800" dirty="0" smtClean="0"/>
            <a:t>1. Test</a:t>
          </a:r>
          <a:endParaRPr lang="de-DE" sz="2800" dirty="0"/>
        </a:p>
      </dgm:t>
    </dgm:pt>
    <dgm:pt modelId="{CE025CCD-AF74-4576-9BE0-77178C5CFBF6}" type="parTrans" cxnId="{1FFF813F-AAF6-4AAD-B78E-FDB531827E44}">
      <dgm:prSet/>
      <dgm:spPr/>
    </dgm:pt>
    <dgm:pt modelId="{88259F53-D919-4136-ADCF-A1057D9C343F}" type="sibTrans" cxnId="{1FFF813F-AAF6-4AAD-B78E-FDB531827E44}">
      <dgm:prSet/>
      <dgm:spPr/>
    </dgm:pt>
    <dgm:pt modelId="{B05F664A-6F05-4D02-9A82-850898A20E67}">
      <dgm:prSet/>
      <dgm:spPr/>
      <dgm:t>
        <a:bodyPr/>
        <a:lstStyle/>
        <a:p>
          <a:endParaRPr lang="de-DE"/>
        </a:p>
      </dgm:t>
    </dgm:pt>
    <dgm:pt modelId="{6BE73BB4-1F89-47FA-AEA3-355C902DE087}" type="parTrans" cxnId="{68710CD0-85FF-4B3E-95FC-5011E0F1A908}">
      <dgm:prSet/>
      <dgm:spPr/>
    </dgm:pt>
    <dgm:pt modelId="{D9B06EE9-67B1-4878-8239-16C90D08AFD6}" type="sibTrans" cxnId="{68710CD0-85FF-4B3E-95FC-5011E0F1A908}">
      <dgm:prSet/>
      <dgm:spPr/>
    </dgm:pt>
    <dgm:pt modelId="{B95E8B43-7D11-422F-B7C5-60608F365604}">
      <dgm:prSet custT="1"/>
      <dgm:spPr/>
      <dgm:t>
        <a:bodyPr/>
        <a:lstStyle/>
        <a:p>
          <a:endParaRPr lang="de-DE" sz="2800" dirty="0"/>
        </a:p>
      </dgm:t>
    </dgm:pt>
    <dgm:pt modelId="{133C4128-145D-48EB-BAD6-A852C207C49F}" type="parTrans" cxnId="{EA38CDDF-9E57-4418-AFB1-AA0225415868}">
      <dgm:prSet/>
      <dgm:spPr/>
    </dgm:pt>
    <dgm:pt modelId="{D7CE9695-F152-4828-A1A0-2DA89AB1D219}" type="sibTrans" cxnId="{EA38CDDF-9E57-4418-AFB1-AA0225415868}">
      <dgm:prSet/>
      <dgm:spPr/>
    </dgm:pt>
    <dgm:pt modelId="{FE62C5DA-0EEC-4530-8789-8110F954A394}" type="pres">
      <dgm:prSet presAssocID="{AF00D5BA-363D-4C0D-9288-C83AA8C74054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2B95BC80-05B9-47C9-B219-2A447DD23445}" type="pres">
      <dgm:prSet presAssocID="{AF00D5BA-363D-4C0D-9288-C83AA8C74054}" presName="axisShape" presStyleLbl="bgShp" presStyleIdx="0" presStyleCnt="1"/>
      <dgm:spPr/>
    </dgm:pt>
    <dgm:pt modelId="{FC475240-8048-4C6A-AC16-DE35738E4A11}" type="pres">
      <dgm:prSet presAssocID="{AF00D5BA-363D-4C0D-9288-C83AA8C74054}" presName="rect1" presStyleLbl="node1" presStyleIdx="0" presStyleCnt="4" custLinFactNeighborX="1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20B0F0F-3A57-48DE-88C1-A961EDC8AF19}" type="pres">
      <dgm:prSet presAssocID="{AF00D5BA-363D-4C0D-9288-C83AA8C74054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61A1A92-5B62-476B-8B3C-862AB0A978E2}" type="pres">
      <dgm:prSet presAssocID="{AF00D5BA-363D-4C0D-9288-C83AA8C74054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8B33AE6-ABA5-4562-8C01-715AC1283A40}" type="pres">
      <dgm:prSet presAssocID="{AF00D5BA-363D-4C0D-9288-C83AA8C74054}" presName="rect4" presStyleLbl="node1" presStyleIdx="3" presStyleCnt="4" custLinFactNeighborY="-37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EA38CDDF-9E57-4418-AFB1-AA0225415868}" srcId="{AF00D5BA-363D-4C0D-9288-C83AA8C74054}" destId="{B95E8B43-7D11-422F-B7C5-60608F365604}" srcOrd="3" destOrd="0" parTransId="{133C4128-145D-48EB-BAD6-A852C207C49F}" sibTransId="{D7CE9695-F152-4828-A1A0-2DA89AB1D219}"/>
    <dgm:cxn modelId="{1FFF813F-AAF6-4AAD-B78E-FDB531827E44}" srcId="{AF00D5BA-363D-4C0D-9288-C83AA8C74054}" destId="{53626546-7263-4910-AE88-AD871DA369D4}" srcOrd="1" destOrd="0" parTransId="{CE025CCD-AF74-4576-9BE0-77178C5CFBF6}" sibTransId="{88259F53-D919-4136-ADCF-A1057D9C343F}"/>
    <dgm:cxn modelId="{28163532-B7B6-4ABE-998C-29B720546744}" type="presOf" srcId="{B05F664A-6F05-4D02-9A82-850898A20E67}" destId="{961A1A92-5B62-476B-8B3C-862AB0A978E2}" srcOrd="0" destOrd="0" presId="urn:microsoft.com/office/officeart/2005/8/layout/matrix2"/>
    <dgm:cxn modelId="{68710CD0-85FF-4B3E-95FC-5011E0F1A908}" srcId="{AF00D5BA-363D-4C0D-9288-C83AA8C74054}" destId="{B05F664A-6F05-4D02-9A82-850898A20E67}" srcOrd="2" destOrd="0" parTransId="{6BE73BB4-1F89-47FA-AEA3-355C902DE087}" sibTransId="{D9B06EE9-67B1-4878-8239-16C90D08AFD6}"/>
    <dgm:cxn modelId="{EA8157A7-DC73-4ED7-AE8A-A963E69C5220}" type="presOf" srcId="{3526932B-F375-4FD2-A906-12FDA0A7065B}" destId="{FC475240-8048-4C6A-AC16-DE35738E4A11}" srcOrd="0" destOrd="0" presId="urn:microsoft.com/office/officeart/2005/8/layout/matrix2"/>
    <dgm:cxn modelId="{DFB3A0C7-D609-4DB0-80F1-1F3C43F86D48}" type="presOf" srcId="{53626546-7263-4910-AE88-AD871DA369D4}" destId="{820B0F0F-3A57-48DE-88C1-A961EDC8AF19}" srcOrd="0" destOrd="0" presId="urn:microsoft.com/office/officeart/2005/8/layout/matrix2"/>
    <dgm:cxn modelId="{58137484-3A93-47A8-BBB6-99EFF1720BB6}" type="presOf" srcId="{B95E8B43-7D11-422F-B7C5-60608F365604}" destId="{78B33AE6-ABA5-4562-8C01-715AC1283A40}" srcOrd="0" destOrd="0" presId="urn:microsoft.com/office/officeart/2005/8/layout/matrix2"/>
    <dgm:cxn modelId="{D166E319-CB65-4D95-85C9-53937CC2F4C3}" type="presOf" srcId="{AF00D5BA-363D-4C0D-9288-C83AA8C74054}" destId="{FE62C5DA-0EEC-4530-8789-8110F954A394}" srcOrd="0" destOrd="0" presId="urn:microsoft.com/office/officeart/2005/8/layout/matrix2"/>
    <dgm:cxn modelId="{B5399DE6-9E44-4227-B2B6-3B36D47F9FEC}" srcId="{AF00D5BA-363D-4C0D-9288-C83AA8C74054}" destId="{3526932B-F375-4FD2-A906-12FDA0A7065B}" srcOrd="0" destOrd="0" parTransId="{C69C1BC8-6775-4807-994A-A04BE4DD3F1F}" sibTransId="{8908C3B9-6AD7-4C48-8D7B-45EC9A3EADA0}"/>
    <dgm:cxn modelId="{C7A4F2A9-0ACF-403D-8505-3B5FC659294F}" type="presParOf" srcId="{FE62C5DA-0EEC-4530-8789-8110F954A394}" destId="{2B95BC80-05B9-47C9-B219-2A447DD23445}" srcOrd="0" destOrd="0" presId="urn:microsoft.com/office/officeart/2005/8/layout/matrix2"/>
    <dgm:cxn modelId="{AE17D185-ED61-4B6F-86E6-DE34279D293A}" type="presParOf" srcId="{FE62C5DA-0EEC-4530-8789-8110F954A394}" destId="{FC475240-8048-4C6A-AC16-DE35738E4A11}" srcOrd="1" destOrd="0" presId="urn:microsoft.com/office/officeart/2005/8/layout/matrix2"/>
    <dgm:cxn modelId="{DEF02EB1-86A9-402E-9C78-3573042AA5F4}" type="presParOf" srcId="{FE62C5DA-0EEC-4530-8789-8110F954A394}" destId="{820B0F0F-3A57-48DE-88C1-A961EDC8AF19}" srcOrd="2" destOrd="0" presId="urn:microsoft.com/office/officeart/2005/8/layout/matrix2"/>
    <dgm:cxn modelId="{DDA23E65-DB53-4F1B-9F58-F2C9CACDC408}" type="presParOf" srcId="{FE62C5DA-0EEC-4530-8789-8110F954A394}" destId="{961A1A92-5B62-476B-8B3C-862AB0A978E2}" srcOrd="3" destOrd="0" presId="urn:microsoft.com/office/officeart/2005/8/layout/matrix2"/>
    <dgm:cxn modelId="{6A209848-3A3F-47DD-9B62-B6BA17AF6166}" type="presParOf" srcId="{FE62C5DA-0EEC-4530-8789-8110F954A394}" destId="{78B33AE6-ABA5-4562-8C01-715AC1283A40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F00D5BA-363D-4C0D-9288-C83AA8C74054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3526932B-F375-4FD2-A906-12FDA0A7065B}">
      <dgm:prSet phldrT="[Text]" custT="1"/>
      <dgm:spPr/>
      <dgm:t>
        <a:bodyPr/>
        <a:lstStyle/>
        <a:p>
          <a:r>
            <a:rPr lang="de-DE" sz="2800" dirty="0" smtClean="0"/>
            <a:t>1. Test</a:t>
          </a:r>
          <a:endParaRPr lang="de-DE" sz="2800" dirty="0"/>
        </a:p>
      </dgm:t>
    </dgm:pt>
    <dgm:pt modelId="{8908C3B9-6AD7-4C48-8D7B-45EC9A3EADA0}" type="sibTrans" cxnId="{B5399DE6-9E44-4227-B2B6-3B36D47F9FEC}">
      <dgm:prSet/>
      <dgm:spPr/>
      <dgm:t>
        <a:bodyPr/>
        <a:lstStyle/>
        <a:p>
          <a:endParaRPr lang="de-DE"/>
        </a:p>
      </dgm:t>
    </dgm:pt>
    <dgm:pt modelId="{C69C1BC8-6775-4807-994A-A04BE4DD3F1F}" type="parTrans" cxnId="{B5399DE6-9E44-4227-B2B6-3B36D47F9FEC}">
      <dgm:prSet/>
      <dgm:spPr/>
      <dgm:t>
        <a:bodyPr/>
        <a:lstStyle/>
        <a:p>
          <a:endParaRPr lang="de-DE"/>
        </a:p>
      </dgm:t>
    </dgm:pt>
    <dgm:pt modelId="{53626546-7263-4910-AE88-AD871DA369D4}">
      <dgm:prSet custT="1"/>
      <dgm:spPr/>
      <dgm:t>
        <a:bodyPr/>
        <a:lstStyle/>
        <a:p>
          <a:endParaRPr lang="de-DE" sz="2800" dirty="0"/>
        </a:p>
      </dgm:t>
    </dgm:pt>
    <dgm:pt modelId="{CE025CCD-AF74-4576-9BE0-77178C5CFBF6}" type="parTrans" cxnId="{1FFF813F-AAF6-4AAD-B78E-FDB531827E44}">
      <dgm:prSet/>
      <dgm:spPr/>
    </dgm:pt>
    <dgm:pt modelId="{88259F53-D919-4136-ADCF-A1057D9C343F}" type="sibTrans" cxnId="{1FFF813F-AAF6-4AAD-B78E-FDB531827E44}">
      <dgm:prSet/>
      <dgm:spPr/>
    </dgm:pt>
    <dgm:pt modelId="{B05F664A-6F05-4D02-9A82-850898A20E67}">
      <dgm:prSet/>
      <dgm:spPr/>
      <dgm:t>
        <a:bodyPr/>
        <a:lstStyle/>
        <a:p>
          <a:endParaRPr lang="de-DE"/>
        </a:p>
      </dgm:t>
    </dgm:pt>
    <dgm:pt modelId="{6BE73BB4-1F89-47FA-AEA3-355C902DE087}" type="parTrans" cxnId="{68710CD0-85FF-4B3E-95FC-5011E0F1A908}">
      <dgm:prSet/>
      <dgm:spPr/>
    </dgm:pt>
    <dgm:pt modelId="{D9B06EE9-67B1-4878-8239-16C90D08AFD6}" type="sibTrans" cxnId="{68710CD0-85FF-4B3E-95FC-5011E0F1A908}">
      <dgm:prSet/>
      <dgm:spPr/>
    </dgm:pt>
    <dgm:pt modelId="{B95E8B43-7D11-422F-B7C5-60608F365604}">
      <dgm:prSet custT="1"/>
      <dgm:spPr/>
      <dgm:t>
        <a:bodyPr/>
        <a:lstStyle/>
        <a:p>
          <a:endParaRPr lang="de-DE" sz="2800" dirty="0"/>
        </a:p>
      </dgm:t>
    </dgm:pt>
    <dgm:pt modelId="{133C4128-145D-48EB-BAD6-A852C207C49F}" type="parTrans" cxnId="{EA38CDDF-9E57-4418-AFB1-AA0225415868}">
      <dgm:prSet/>
      <dgm:spPr/>
    </dgm:pt>
    <dgm:pt modelId="{D7CE9695-F152-4828-A1A0-2DA89AB1D219}" type="sibTrans" cxnId="{EA38CDDF-9E57-4418-AFB1-AA0225415868}">
      <dgm:prSet/>
      <dgm:spPr/>
    </dgm:pt>
    <dgm:pt modelId="{3093B50E-C054-4089-BEF0-3F4B6D3FEF8D}">
      <dgm:prSet/>
      <dgm:spPr/>
      <dgm:t>
        <a:bodyPr/>
        <a:lstStyle/>
        <a:p>
          <a:endParaRPr lang="de-DE" dirty="0"/>
        </a:p>
      </dgm:t>
    </dgm:pt>
    <dgm:pt modelId="{587F90CE-2F6E-445B-B03C-7563A9DC2311}" type="parTrans" cxnId="{7DB9E2FA-B7DF-4E1A-B230-6AE1E16BD8C0}">
      <dgm:prSet/>
      <dgm:spPr/>
      <dgm:t>
        <a:bodyPr/>
        <a:lstStyle/>
        <a:p>
          <a:endParaRPr lang="de-DE"/>
        </a:p>
      </dgm:t>
    </dgm:pt>
    <dgm:pt modelId="{F1F981D8-350D-4F21-B436-CDACF6670756}" type="sibTrans" cxnId="{7DB9E2FA-B7DF-4E1A-B230-6AE1E16BD8C0}">
      <dgm:prSet/>
      <dgm:spPr/>
      <dgm:t>
        <a:bodyPr/>
        <a:lstStyle/>
        <a:p>
          <a:endParaRPr lang="de-DE"/>
        </a:p>
      </dgm:t>
    </dgm:pt>
    <dgm:pt modelId="{FE62C5DA-0EEC-4530-8789-8110F954A394}" type="pres">
      <dgm:prSet presAssocID="{AF00D5BA-363D-4C0D-9288-C83AA8C74054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2B95BC80-05B9-47C9-B219-2A447DD23445}" type="pres">
      <dgm:prSet presAssocID="{AF00D5BA-363D-4C0D-9288-C83AA8C74054}" presName="axisShape" presStyleLbl="bgShp" presStyleIdx="0" presStyleCnt="1"/>
      <dgm:spPr/>
    </dgm:pt>
    <dgm:pt modelId="{FC475240-8048-4C6A-AC16-DE35738E4A11}" type="pres">
      <dgm:prSet presAssocID="{AF00D5BA-363D-4C0D-9288-C83AA8C74054}" presName="rect1" presStyleLbl="node1" presStyleIdx="0" presStyleCnt="4" custLinFactNeighborX="1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20B0F0F-3A57-48DE-88C1-A961EDC8AF19}" type="pres">
      <dgm:prSet presAssocID="{AF00D5BA-363D-4C0D-9288-C83AA8C74054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61A1A92-5B62-476B-8B3C-862AB0A978E2}" type="pres">
      <dgm:prSet presAssocID="{AF00D5BA-363D-4C0D-9288-C83AA8C74054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8B33AE6-ABA5-4562-8C01-715AC1283A40}" type="pres">
      <dgm:prSet presAssocID="{AF00D5BA-363D-4C0D-9288-C83AA8C74054}" presName="rect4" presStyleLbl="node1" presStyleIdx="3" presStyleCnt="4" custLinFactNeighborY="-37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EA38CDDF-9E57-4418-AFB1-AA0225415868}" srcId="{AF00D5BA-363D-4C0D-9288-C83AA8C74054}" destId="{B95E8B43-7D11-422F-B7C5-60608F365604}" srcOrd="4" destOrd="0" parTransId="{133C4128-145D-48EB-BAD6-A852C207C49F}" sibTransId="{D7CE9695-F152-4828-A1A0-2DA89AB1D219}"/>
    <dgm:cxn modelId="{1FFF813F-AAF6-4AAD-B78E-FDB531827E44}" srcId="{AF00D5BA-363D-4C0D-9288-C83AA8C74054}" destId="{53626546-7263-4910-AE88-AD871DA369D4}" srcOrd="2" destOrd="0" parTransId="{CE025CCD-AF74-4576-9BE0-77178C5CFBF6}" sibTransId="{88259F53-D919-4136-ADCF-A1057D9C343F}"/>
    <dgm:cxn modelId="{074B1374-845C-49C7-91C0-2E7C8F1DDAF8}" type="presOf" srcId="{3526932B-F375-4FD2-A906-12FDA0A7065B}" destId="{FC475240-8048-4C6A-AC16-DE35738E4A11}" srcOrd="0" destOrd="0" presId="urn:microsoft.com/office/officeart/2005/8/layout/matrix2"/>
    <dgm:cxn modelId="{68710CD0-85FF-4B3E-95FC-5011E0F1A908}" srcId="{AF00D5BA-363D-4C0D-9288-C83AA8C74054}" destId="{B05F664A-6F05-4D02-9A82-850898A20E67}" srcOrd="3" destOrd="0" parTransId="{6BE73BB4-1F89-47FA-AEA3-355C902DE087}" sibTransId="{D9B06EE9-67B1-4878-8239-16C90D08AFD6}"/>
    <dgm:cxn modelId="{7DB9E2FA-B7DF-4E1A-B230-6AE1E16BD8C0}" srcId="{AF00D5BA-363D-4C0D-9288-C83AA8C74054}" destId="{3093B50E-C054-4089-BEF0-3F4B6D3FEF8D}" srcOrd="1" destOrd="0" parTransId="{587F90CE-2F6E-445B-B03C-7563A9DC2311}" sibTransId="{F1F981D8-350D-4F21-B436-CDACF6670756}"/>
    <dgm:cxn modelId="{9D2176B1-BBE3-4A50-B511-E6F8D953582C}" type="presOf" srcId="{AF00D5BA-363D-4C0D-9288-C83AA8C74054}" destId="{FE62C5DA-0EEC-4530-8789-8110F954A394}" srcOrd="0" destOrd="0" presId="urn:microsoft.com/office/officeart/2005/8/layout/matrix2"/>
    <dgm:cxn modelId="{B5801913-C697-4B57-8F09-461A9F71B83E}" type="presOf" srcId="{53626546-7263-4910-AE88-AD871DA369D4}" destId="{961A1A92-5B62-476B-8B3C-862AB0A978E2}" srcOrd="0" destOrd="0" presId="urn:microsoft.com/office/officeart/2005/8/layout/matrix2"/>
    <dgm:cxn modelId="{3D9F8D35-8B14-4252-83DB-8035E0F63715}" type="presOf" srcId="{B05F664A-6F05-4D02-9A82-850898A20E67}" destId="{78B33AE6-ABA5-4562-8C01-715AC1283A40}" srcOrd="0" destOrd="0" presId="urn:microsoft.com/office/officeart/2005/8/layout/matrix2"/>
    <dgm:cxn modelId="{B5399DE6-9E44-4227-B2B6-3B36D47F9FEC}" srcId="{AF00D5BA-363D-4C0D-9288-C83AA8C74054}" destId="{3526932B-F375-4FD2-A906-12FDA0A7065B}" srcOrd="0" destOrd="0" parTransId="{C69C1BC8-6775-4807-994A-A04BE4DD3F1F}" sibTransId="{8908C3B9-6AD7-4C48-8D7B-45EC9A3EADA0}"/>
    <dgm:cxn modelId="{43B4B11E-D947-48B9-980C-598F0299ABB4}" type="presOf" srcId="{3093B50E-C054-4089-BEF0-3F4B6D3FEF8D}" destId="{820B0F0F-3A57-48DE-88C1-A961EDC8AF19}" srcOrd="0" destOrd="0" presId="urn:microsoft.com/office/officeart/2005/8/layout/matrix2"/>
    <dgm:cxn modelId="{A7A4E3FB-35C8-4252-AA0F-6C02A2F6D03B}" type="presParOf" srcId="{FE62C5DA-0EEC-4530-8789-8110F954A394}" destId="{2B95BC80-05B9-47C9-B219-2A447DD23445}" srcOrd="0" destOrd="0" presId="urn:microsoft.com/office/officeart/2005/8/layout/matrix2"/>
    <dgm:cxn modelId="{5BE32CC7-5E38-4961-8732-BB9899925967}" type="presParOf" srcId="{FE62C5DA-0EEC-4530-8789-8110F954A394}" destId="{FC475240-8048-4C6A-AC16-DE35738E4A11}" srcOrd="1" destOrd="0" presId="urn:microsoft.com/office/officeart/2005/8/layout/matrix2"/>
    <dgm:cxn modelId="{6982EDE2-6C06-42DD-80C3-0775C76A549A}" type="presParOf" srcId="{FE62C5DA-0EEC-4530-8789-8110F954A394}" destId="{820B0F0F-3A57-48DE-88C1-A961EDC8AF19}" srcOrd="2" destOrd="0" presId="urn:microsoft.com/office/officeart/2005/8/layout/matrix2"/>
    <dgm:cxn modelId="{55305A21-18D2-4F02-AF65-022D56311F58}" type="presParOf" srcId="{FE62C5DA-0EEC-4530-8789-8110F954A394}" destId="{961A1A92-5B62-476B-8B3C-862AB0A978E2}" srcOrd="3" destOrd="0" presId="urn:microsoft.com/office/officeart/2005/8/layout/matrix2"/>
    <dgm:cxn modelId="{4537E4A8-8F02-4924-B053-D5EBE3D70A7B}" type="presParOf" srcId="{FE62C5DA-0EEC-4530-8789-8110F954A394}" destId="{78B33AE6-ABA5-4562-8C01-715AC1283A40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93E66C-4A8D-4637-AC1F-0609B838B869}">
      <dsp:nvSpPr>
        <dsp:cNvPr id="0" name=""/>
        <dsp:cNvSpPr/>
      </dsp:nvSpPr>
      <dsp:spPr>
        <a:xfrm>
          <a:off x="7" y="375387"/>
          <a:ext cx="2706594" cy="424540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A3CE6B-4456-402B-9C68-35139EBB86A7}">
      <dsp:nvSpPr>
        <dsp:cNvPr id="0" name=""/>
        <dsp:cNvSpPr/>
      </dsp:nvSpPr>
      <dsp:spPr>
        <a:xfrm>
          <a:off x="822651" y="3641542"/>
          <a:ext cx="2706594" cy="27065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600" kern="1200" dirty="0" smtClean="0"/>
            <a:t>Texte</a:t>
          </a:r>
          <a:endParaRPr lang="de-DE" sz="2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Lektüre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Kennenlernen von Fachliteratur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Aneignung von Grundwissen (GW)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…</a:t>
          </a:r>
          <a:endParaRPr lang="de-DE" sz="2000" kern="1200" dirty="0"/>
        </a:p>
      </dsp:txBody>
      <dsp:txXfrm>
        <a:off x="901924" y="3720815"/>
        <a:ext cx="2548048" cy="2548048"/>
      </dsp:txXfrm>
    </dsp:sp>
    <dsp:sp modelId="{786C0FC6-F326-4EFF-9590-19DAAD86592B}">
      <dsp:nvSpPr>
        <dsp:cNvPr id="0" name=""/>
        <dsp:cNvSpPr/>
      </dsp:nvSpPr>
      <dsp:spPr>
        <a:xfrm rot="21588655">
          <a:off x="3183195" y="2068137"/>
          <a:ext cx="477290" cy="6503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100" kern="1200"/>
        </a:p>
      </dsp:txBody>
      <dsp:txXfrm>
        <a:off x="3183195" y="2198444"/>
        <a:ext cx="334103" cy="390214"/>
      </dsp:txXfrm>
    </dsp:sp>
    <dsp:sp modelId="{0E55C4E8-A2AA-4DEE-B2EC-7BD9E13B8178}">
      <dsp:nvSpPr>
        <dsp:cNvPr id="0" name=""/>
        <dsp:cNvSpPr/>
      </dsp:nvSpPr>
      <dsp:spPr>
        <a:xfrm>
          <a:off x="4068962" y="359513"/>
          <a:ext cx="2706594" cy="3917849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F7CB45-7AF1-4ABD-B86C-465132B18335}">
      <dsp:nvSpPr>
        <dsp:cNvPr id="0" name=""/>
        <dsp:cNvSpPr/>
      </dsp:nvSpPr>
      <dsp:spPr>
        <a:xfrm>
          <a:off x="4939675" y="3727653"/>
          <a:ext cx="2706594" cy="27065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600" kern="1200" dirty="0"/>
        </a:p>
      </dsp:txBody>
      <dsp:txXfrm>
        <a:off x="5018948" y="3806926"/>
        <a:ext cx="2548048" cy="2548048"/>
      </dsp:txXfrm>
    </dsp:sp>
    <dsp:sp modelId="{4E04D74A-982A-4317-B384-7584A456D12B}">
      <dsp:nvSpPr>
        <dsp:cNvPr id="0" name=""/>
        <dsp:cNvSpPr/>
      </dsp:nvSpPr>
      <dsp:spPr>
        <a:xfrm rot="125325">
          <a:off x="7363900" y="2162743"/>
          <a:ext cx="588996" cy="6503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100" kern="1200"/>
        </a:p>
      </dsp:txBody>
      <dsp:txXfrm>
        <a:off x="7363959" y="2289594"/>
        <a:ext cx="412297" cy="390214"/>
      </dsp:txXfrm>
    </dsp:sp>
    <dsp:sp modelId="{C1F83676-08D8-4325-9177-76C52636F6FD}">
      <dsp:nvSpPr>
        <dsp:cNvPr id="0" name=""/>
        <dsp:cNvSpPr/>
      </dsp:nvSpPr>
      <dsp:spPr>
        <a:xfrm>
          <a:off x="8457160" y="326925"/>
          <a:ext cx="2706594" cy="364545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13FD6C-1B43-4B33-8FB1-809669D9DC96}">
      <dsp:nvSpPr>
        <dsp:cNvPr id="0" name=""/>
        <dsp:cNvSpPr/>
      </dsp:nvSpPr>
      <dsp:spPr>
        <a:xfrm>
          <a:off x="8844428" y="3620120"/>
          <a:ext cx="2706594" cy="27065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600" kern="1200" dirty="0"/>
        </a:p>
      </dsp:txBody>
      <dsp:txXfrm>
        <a:off x="8923701" y="3699393"/>
        <a:ext cx="2548048" cy="254804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95BC80-05B9-47C9-B219-2A447DD23445}">
      <dsp:nvSpPr>
        <dsp:cNvPr id="0" name=""/>
        <dsp:cNvSpPr/>
      </dsp:nvSpPr>
      <dsp:spPr>
        <a:xfrm>
          <a:off x="2554941" y="0"/>
          <a:ext cx="5405717" cy="5405717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475240-8048-4C6A-AC16-DE35738E4A11}">
      <dsp:nvSpPr>
        <dsp:cNvPr id="0" name=""/>
        <dsp:cNvSpPr/>
      </dsp:nvSpPr>
      <dsp:spPr>
        <a:xfrm>
          <a:off x="2932347" y="351371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800" kern="1200" dirty="0"/>
        </a:p>
      </dsp:txBody>
      <dsp:txXfrm>
        <a:off x="3037901" y="456925"/>
        <a:ext cx="1951178" cy="1951178"/>
      </dsp:txXfrm>
    </dsp:sp>
    <dsp:sp modelId="{820B0F0F-3A57-48DE-88C1-A961EDC8AF19}">
      <dsp:nvSpPr>
        <dsp:cNvPr id="0" name=""/>
        <dsp:cNvSpPr/>
      </dsp:nvSpPr>
      <dsp:spPr>
        <a:xfrm>
          <a:off x="5447000" y="351371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500" kern="1200" dirty="0"/>
        </a:p>
      </dsp:txBody>
      <dsp:txXfrm>
        <a:off x="5552554" y="456925"/>
        <a:ext cx="1951178" cy="1951178"/>
      </dsp:txXfrm>
    </dsp:sp>
    <dsp:sp modelId="{961A1A92-5B62-476B-8B3C-862AB0A978E2}">
      <dsp:nvSpPr>
        <dsp:cNvPr id="0" name=""/>
        <dsp:cNvSpPr/>
      </dsp:nvSpPr>
      <dsp:spPr>
        <a:xfrm>
          <a:off x="2956564" y="2892058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/>
            <a:t>1. Test</a:t>
          </a:r>
          <a:endParaRPr lang="de-DE" sz="2800" kern="1200" dirty="0"/>
        </a:p>
      </dsp:txBody>
      <dsp:txXfrm>
        <a:off x="3062118" y="2997612"/>
        <a:ext cx="1951178" cy="1951178"/>
      </dsp:txXfrm>
    </dsp:sp>
    <dsp:sp modelId="{78B33AE6-ABA5-4562-8C01-715AC1283A40}">
      <dsp:nvSpPr>
        <dsp:cNvPr id="0" name=""/>
        <dsp:cNvSpPr/>
      </dsp:nvSpPr>
      <dsp:spPr>
        <a:xfrm>
          <a:off x="5447000" y="2810453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500" kern="1200"/>
        </a:p>
      </dsp:txBody>
      <dsp:txXfrm>
        <a:off x="5552554" y="2916007"/>
        <a:ext cx="1951178" cy="195117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95BC80-05B9-47C9-B219-2A447DD23445}">
      <dsp:nvSpPr>
        <dsp:cNvPr id="0" name=""/>
        <dsp:cNvSpPr/>
      </dsp:nvSpPr>
      <dsp:spPr>
        <a:xfrm>
          <a:off x="2554941" y="0"/>
          <a:ext cx="5405717" cy="5405717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475240-8048-4C6A-AC16-DE35738E4A11}">
      <dsp:nvSpPr>
        <dsp:cNvPr id="0" name=""/>
        <dsp:cNvSpPr/>
      </dsp:nvSpPr>
      <dsp:spPr>
        <a:xfrm>
          <a:off x="2932347" y="351371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800" kern="1200" dirty="0"/>
        </a:p>
      </dsp:txBody>
      <dsp:txXfrm>
        <a:off x="3037901" y="456925"/>
        <a:ext cx="1951178" cy="1951178"/>
      </dsp:txXfrm>
    </dsp:sp>
    <dsp:sp modelId="{820B0F0F-3A57-48DE-88C1-A961EDC8AF19}">
      <dsp:nvSpPr>
        <dsp:cNvPr id="0" name=""/>
        <dsp:cNvSpPr/>
      </dsp:nvSpPr>
      <dsp:spPr>
        <a:xfrm>
          <a:off x="5447000" y="351371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500" kern="1200" dirty="0"/>
        </a:p>
      </dsp:txBody>
      <dsp:txXfrm>
        <a:off x="5552554" y="456925"/>
        <a:ext cx="1951178" cy="1951178"/>
      </dsp:txXfrm>
    </dsp:sp>
    <dsp:sp modelId="{961A1A92-5B62-476B-8B3C-862AB0A978E2}">
      <dsp:nvSpPr>
        <dsp:cNvPr id="0" name=""/>
        <dsp:cNvSpPr/>
      </dsp:nvSpPr>
      <dsp:spPr>
        <a:xfrm>
          <a:off x="2906313" y="2892058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800" kern="1200" dirty="0"/>
        </a:p>
      </dsp:txBody>
      <dsp:txXfrm>
        <a:off x="3011867" y="2997612"/>
        <a:ext cx="1951178" cy="1951178"/>
      </dsp:txXfrm>
    </dsp:sp>
    <dsp:sp modelId="{78B33AE6-ABA5-4562-8C01-715AC1283A40}">
      <dsp:nvSpPr>
        <dsp:cNvPr id="0" name=""/>
        <dsp:cNvSpPr/>
      </dsp:nvSpPr>
      <dsp:spPr>
        <a:xfrm>
          <a:off x="5447000" y="2810453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/>
            <a:t>1. Test</a:t>
          </a:r>
          <a:endParaRPr lang="de-DE" sz="2800" kern="1200" dirty="0"/>
        </a:p>
      </dsp:txBody>
      <dsp:txXfrm>
        <a:off x="5552554" y="2916007"/>
        <a:ext cx="1951178" cy="195117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95BC80-05B9-47C9-B219-2A447DD23445}">
      <dsp:nvSpPr>
        <dsp:cNvPr id="0" name=""/>
        <dsp:cNvSpPr/>
      </dsp:nvSpPr>
      <dsp:spPr>
        <a:xfrm>
          <a:off x="2554941" y="0"/>
          <a:ext cx="5405717" cy="5405717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475240-8048-4C6A-AC16-DE35738E4A11}">
      <dsp:nvSpPr>
        <dsp:cNvPr id="0" name=""/>
        <dsp:cNvSpPr/>
      </dsp:nvSpPr>
      <dsp:spPr>
        <a:xfrm>
          <a:off x="2906313" y="351371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/>
            <a:t>2. Test</a:t>
          </a:r>
          <a:endParaRPr lang="de-DE" sz="2800" kern="1200" dirty="0"/>
        </a:p>
      </dsp:txBody>
      <dsp:txXfrm>
        <a:off x="3011867" y="456925"/>
        <a:ext cx="1951178" cy="1951178"/>
      </dsp:txXfrm>
    </dsp:sp>
    <dsp:sp modelId="{820B0F0F-3A57-48DE-88C1-A961EDC8AF19}">
      <dsp:nvSpPr>
        <dsp:cNvPr id="0" name=""/>
        <dsp:cNvSpPr/>
      </dsp:nvSpPr>
      <dsp:spPr>
        <a:xfrm>
          <a:off x="5447000" y="351371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500" kern="1200" dirty="0"/>
        </a:p>
      </dsp:txBody>
      <dsp:txXfrm>
        <a:off x="5552554" y="456925"/>
        <a:ext cx="1951178" cy="1951178"/>
      </dsp:txXfrm>
    </dsp:sp>
    <dsp:sp modelId="{961A1A92-5B62-476B-8B3C-862AB0A978E2}">
      <dsp:nvSpPr>
        <dsp:cNvPr id="0" name=""/>
        <dsp:cNvSpPr/>
      </dsp:nvSpPr>
      <dsp:spPr>
        <a:xfrm>
          <a:off x="2906313" y="2892058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500" kern="1200" dirty="0"/>
        </a:p>
      </dsp:txBody>
      <dsp:txXfrm>
        <a:off x="3011867" y="2997612"/>
        <a:ext cx="1951178" cy="1951178"/>
      </dsp:txXfrm>
    </dsp:sp>
    <dsp:sp modelId="{78B33AE6-ABA5-4562-8C01-715AC1283A40}">
      <dsp:nvSpPr>
        <dsp:cNvPr id="0" name=""/>
        <dsp:cNvSpPr/>
      </dsp:nvSpPr>
      <dsp:spPr>
        <a:xfrm>
          <a:off x="5447000" y="2892058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200" kern="1200" dirty="0" smtClean="0"/>
            <a:t>1. Test</a:t>
          </a:r>
          <a:endParaRPr lang="de-DE" sz="3200" kern="1200" dirty="0"/>
        </a:p>
      </dsp:txBody>
      <dsp:txXfrm>
        <a:off x="5552554" y="2997612"/>
        <a:ext cx="1951178" cy="195117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95BC80-05B9-47C9-B219-2A447DD23445}">
      <dsp:nvSpPr>
        <dsp:cNvPr id="0" name=""/>
        <dsp:cNvSpPr/>
      </dsp:nvSpPr>
      <dsp:spPr>
        <a:xfrm>
          <a:off x="2554941" y="0"/>
          <a:ext cx="5405717" cy="5405717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475240-8048-4C6A-AC16-DE35738E4A11}">
      <dsp:nvSpPr>
        <dsp:cNvPr id="0" name=""/>
        <dsp:cNvSpPr/>
      </dsp:nvSpPr>
      <dsp:spPr>
        <a:xfrm>
          <a:off x="2932347" y="351371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500" kern="1200" dirty="0"/>
        </a:p>
      </dsp:txBody>
      <dsp:txXfrm>
        <a:off x="3037901" y="456925"/>
        <a:ext cx="1951178" cy="1951178"/>
      </dsp:txXfrm>
    </dsp:sp>
    <dsp:sp modelId="{820B0F0F-3A57-48DE-88C1-A961EDC8AF19}">
      <dsp:nvSpPr>
        <dsp:cNvPr id="0" name=""/>
        <dsp:cNvSpPr/>
      </dsp:nvSpPr>
      <dsp:spPr>
        <a:xfrm>
          <a:off x="5447000" y="351371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/>
            <a:t>2. Test</a:t>
          </a:r>
          <a:endParaRPr lang="de-DE" sz="2800" kern="1200" dirty="0"/>
        </a:p>
      </dsp:txBody>
      <dsp:txXfrm>
        <a:off x="5552554" y="456925"/>
        <a:ext cx="1951178" cy="1951178"/>
      </dsp:txXfrm>
    </dsp:sp>
    <dsp:sp modelId="{961A1A92-5B62-476B-8B3C-862AB0A978E2}">
      <dsp:nvSpPr>
        <dsp:cNvPr id="0" name=""/>
        <dsp:cNvSpPr/>
      </dsp:nvSpPr>
      <dsp:spPr>
        <a:xfrm>
          <a:off x="2906313" y="2892058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500" kern="1200"/>
        </a:p>
      </dsp:txBody>
      <dsp:txXfrm>
        <a:off x="3011867" y="2997612"/>
        <a:ext cx="1951178" cy="1951178"/>
      </dsp:txXfrm>
    </dsp:sp>
    <dsp:sp modelId="{78B33AE6-ABA5-4562-8C01-715AC1283A40}">
      <dsp:nvSpPr>
        <dsp:cNvPr id="0" name=""/>
        <dsp:cNvSpPr/>
      </dsp:nvSpPr>
      <dsp:spPr>
        <a:xfrm>
          <a:off x="5447000" y="2810453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/>
            <a:t>1. Test</a:t>
          </a:r>
          <a:endParaRPr lang="de-DE" sz="2800" kern="1200" dirty="0"/>
        </a:p>
      </dsp:txBody>
      <dsp:txXfrm>
        <a:off x="5552554" y="2916007"/>
        <a:ext cx="1951178" cy="195117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95BC80-05B9-47C9-B219-2A447DD23445}">
      <dsp:nvSpPr>
        <dsp:cNvPr id="0" name=""/>
        <dsp:cNvSpPr/>
      </dsp:nvSpPr>
      <dsp:spPr>
        <a:xfrm>
          <a:off x="2554941" y="0"/>
          <a:ext cx="5405717" cy="5405717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475240-8048-4C6A-AC16-DE35738E4A11}">
      <dsp:nvSpPr>
        <dsp:cNvPr id="0" name=""/>
        <dsp:cNvSpPr/>
      </dsp:nvSpPr>
      <dsp:spPr>
        <a:xfrm>
          <a:off x="2932347" y="351371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/>
            <a:t>…</a:t>
          </a:r>
          <a:endParaRPr lang="de-DE" sz="2800" kern="1200" dirty="0"/>
        </a:p>
      </dsp:txBody>
      <dsp:txXfrm>
        <a:off x="3037901" y="456925"/>
        <a:ext cx="1951178" cy="1951178"/>
      </dsp:txXfrm>
    </dsp:sp>
    <dsp:sp modelId="{820B0F0F-3A57-48DE-88C1-A961EDC8AF19}">
      <dsp:nvSpPr>
        <dsp:cNvPr id="0" name=""/>
        <dsp:cNvSpPr/>
      </dsp:nvSpPr>
      <dsp:spPr>
        <a:xfrm>
          <a:off x="5447000" y="351371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/>
            <a:t>…</a:t>
          </a:r>
          <a:endParaRPr lang="de-DE" sz="2800" kern="1200" dirty="0"/>
        </a:p>
      </dsp:txBody>
      <dsp:txXfrm>
        <a:off x="5552554" y="456925"/>
        <a:ext cx="1951178" cy="1951178"/>
      </dsp:txXfrm>
    </dsp:sp>
    <dsp:sp modelId="{961A1A92-5B62-476B-8B3C-862AB0A978E2}">
      <dsp:nvSpPr>
        <dsp:cNvPr id="0" name=""/>
        <dsp:cNvSpPr/>
      </dsp:nvSpPr>
      <dsp:spPr>
        <a:xfrm>
          <a:off x="2906313" y="2892058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/>
            <a:t>…</a:t>
          </a:r>
          <a:endParaRPr lang="de-DE" sz="2800" kern="1200" dirty="0"/>
        </a:p>
      </dsp:txBody>
      <dsp:txXfrm>
        <a:off x="3011867" y="2997612"/>
        <a:ext cx="1951178" cy="1951178"/>
      </dsp:txXfrm>
    </dsp:sp>
    <dsp:sp modelId="{78B33AE6-ABA5-4562-8C01-715AC1283A40}">
      <dsp:nvSpPr>
        <dsp:cNvPr id="0" name=""/>
        <dsp:cNvSpPr/>
      </dsp:nvSpPr>
      <dsp:spPr>
        <a:xfrm>
          <a:off x="5447000" y="2810453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/>
            <a:t>…</a:t>
          </a:r>
          <a:endParaRPr lang="de-DE" sz="2800" kern="1200" dirty="0"/>
        </a:p>
      </dsp:txBody>
      <dsp:txXfrm>
        <a:off x="5552554" y="2916007"/>
        <a:ext cx="1951178" cy="19511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93E66C-4A8D-4637-AC1F-0609B838B869}">
      <dsp:nvSpPr>
        <dsp:cNvPr id="0" name=""/>
        <dsp:cNvSpPr/>
      </dsp:nvSpPr>
      <dsp:spPr>
        <a:xfrm>
          <a:off x="7" y="375387"/>
          <a:ext cx="2706594" cy="424540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A3CE6B-4456-402B-9C68-35139EBB86A7}">
      <dsp:nvSpPr>
        <dsp:cNvPr id="0" name=""/>
        <dsp:cNvSpPr/>
      </dsp:nvSpPr>
      <dsp:spPr>
        <a:xfrm>
          <a:off x="822651" y="3641542"/>
          <a:ext cx="2706594" cy="27065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600" kern="1200" dirty="0" smtClean="0"/>
            <a:t>Texte</a:t>
          </a:r>
          <a:endParaRPr lang="de-DE" sz="2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Lektüre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Kennenlernen von Fachliteratur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Aneignung von Grundwissen (GW)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…</a:t>
          </a:r>
          <a:endParaRPr lang="de-DE" sz="2000" kern="1200" dirty="0"/>
        </a:p>
      </dsp:txBody>
      <dsp:txXfrm>
        <a:off x="901924" y="3720815"/>
        <a:ext cx="2548048" cy="2548048"/>
      </dsp:txXfrm>
    </dsp:sp>
    <dsp:sp modelId="{786C0FC6-F326-4EFF-9590-19DAAD86592B}">
      <dsp:nvSpPr>
        <dsp:cNvPr id="0" name=""/>
        <dsp:cNvSpPr/>
      </dsp:nvSpPr>
      <dsp:spPr>
        <a:xfrm rot="21587868">
          <a:off x="3175835" y="2068153"/>
          <a:ext cx="469927" cy="6503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100" kern="1200"/>
        </a:p>
      </dsp:txBody>
      <dsp:txXfrm>
        <a:off x="3175835" y="2198473"/>
        <a:ext cx="328949" cy="390214"/>
      </dsp:txXfrm>
    </dsp:sp>
    <dsp:sp modelId="{0E55C4E8-A2AA-4DEE-B2EC-7BD9E13B8178}">
      <dsp:nvSpPr>
        <dsp:cNvPr id="0" name=""/>
        <dsp:cNvSpPr/>
      </dsp:nvSpPr>
      <dsp:spPr>
        <a:xfrm>
          <a:off x="4047932" y="359513"/>
          <a:ext cx="2706594" cy="391784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F7CB45-7AF1-4ABD-B86C-465132B18335}">
      <dsp:nvSpPr>
        <dsp:cNvPr id="0" name=""/>
        <dsp:cNvSpPr/>
      </dsp:nvSpPr>
      <dsp:spPr>
        <a:xfrm>
          <a:off x="4939675" y="3727653"/>
          <a:ext cx="2706594" cy="27065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600" kern="1200" dirty="0" smtClean="0"/>
            <a:t>Aufgaben</a:t>
          </a:r>
          <a:endParaRPr lang="de-DE" sz="2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Textverstehen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Anwendung des GW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Vertiefung des GW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Recherche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…</a:t>
          </a:r>
          <a:endParaRPr lang="de-DE" sz="2000" kern="1200" dirty="0"/>
        </a:p>
      </dsp:txBody>
      <dsp:txXfrm>
        <a:off x="5018948" y="3806926"/>
        <a:ext cx="2548048" cy="2548048"/>
      </dsp:txXfrm>
    </dsp:sp>
    <dsp:sp modelId="{4E04D74A-982A-4317-B384-7584A456D12B}">
      <dsp:nvSpPr>
        <dsp:cNvPr id="0" name=""/>
        <dsp:cNvSpPr/>
      </dsp:nvSpPr>
      <dsp:spPr>
        <a:xfrm rot="41035">
          <a:off x="7354560" y="2106630"/>
          <a:ext cx="601822" cy="6503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100" kern="1200"/>
        </a:p>
      </dsp:txBody>
      <dsp:txXfrm>
        <a:off x="7354566" y="2235623"/>
        <a:ext cx="421275" cy="390214"/>
      </dsp:txXfrm>
    </dsp:sp>
    <dsp:sp modelId="{C1F83676-08D8-4325-9177-76C52636F6FD}">
      <dsp:nvSpPr>
        <dsp:cNvPr id="0" name=""/>
        <dsp:cNvSpPr/>
      </dsp:nvSpPr>
      <dsp:spPr>
        <a:xfrm>
          <a:off x="8470612" y="268950"/>
          <a:ext cx="2706594" cy="354130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13FD6C-1B43-4B33-8FB1-809669D9DC96}">
      <dsp:nvSpPr>
        <dsp:cNvPr id="0" name=""/>
        <dsp:cNvSpPr/>
      </dsp:nvSpPr>
      <dsp:spPr>
        <a:xfrm>
          <a:off x="8844428" y="3594082"/>
          <a:ext cx="2706594" cy="27065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600" kern="1200" dirty="0"/>
        </a:p>
      </dsp:txBody>
      <dsp:txXfrm>
        <a:off x="8923701" y="3673355"/>
        <a:ext cx="2548048" cy="25480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93E66C-4A8D-4637-AC1F-0609B838B869}">
      <dsp:nvSpPr>
        <dsp:cNvPr id="0" name=""/>
        <dsp:cNvSpPr/>
      </dsp:nvSpPr>
      <dsp:spPr>
        <a:xfrm>
          <a:off x="7" y="375387"/>
          <a:ext cx="2706594" cy="424540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A3CE6B-4456-402B-9C68-35139EBB86A7}">
      <dsp:nvSpPr>
        <dsp:cNvPr id="0" name=""/>
        <dsp:cNvSpPr/>
      </dsp:nvSpPr>
      <dsp:spPr>
        <a:xfrm>
          <a:off x="822651" y="3641542"/>
          <a:ext cx="2706594" cy="27065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600" kern="1200" dirty="0" smtClean="0"/>
            <a:t>Texte</a:t>
          </a:r>
          <a:endParaRPr lang="de-DE" sz="2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Lektüre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Kennenlernen von Fachliteratur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Aneignung von Grundwissen (GW)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…</a:t>
          </a:r>
          <a:endParaRPr lang="de-DE" sz="2000" kern="1200" dirty="0"/>
        </a:p>
      </dsp:txBody>
      <dsp:txXfrm>
        <a:off x="901924" y="3720815"/>
        <a:ext cx="2548048" cy="2548048"/>
      </dsp:txXfrm>
    </dsp:sp>
    <dsp:sp modelId="{786C0FC6-F326-4EFF-9590-19DAAD86592B}">
      <dsp:nvSpPr>
        <dsp:cNvPr id="0" name=""/>
        <dsp:cNvSpPr/>
      </dsp:nvSpPr>
      <dsp:spPr>
        <a:xfrm rot="21600000">
          <a:off x="3183228" y="2074976"/>
          <a:ext cx="477223" cy="6503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100" kern="1200"/>
        </a:p>
      </dsp:txBody>
      <dsp:txXfrm rot="-21600000">
        <a:off x="3183228" y="2205047"/>
        <a:ext cx="334056" cy="390214"/>
      </dsp:txXfrm>
    </dsp:sp>
    <dsp:sp modelId="{0E55C4E8-A2AA-4DEE-B2EC-7BD9E13B8178}">
      <dsp:nvSpPr>
        <dsp:cNvPr id="0" name=""/>
        <dsp:cNvSpPr/>
      </dsp:nvSpPr>
      <dsp:spPr>
        <a:xfrm>
          <a:off x="4068962" y="372964"/>
          <a:ext cx="2706594" cy="391784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F7CB45-7AF1-4ABD-B86C-465132B18335}">
      <dsp:nvSpPr>
        <dsp:cNvPr id="0" name=""/>
        <dsp:cNvSpPr/>
      </dsp:nvSpPr>
      <dsp:spPr>
        <a:xfrm>
          <a:off x="4939675" y="3727653"/>
          <a:ext cx="2706594" cy="27065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600" kern="1200" dirty="0" smtClean="0"/>
            <a:t>Aufgaben</a:t>
          </a:r>
          <a:endParaRPr lang="de-DE" sz="2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Textverstehen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Anwendung des GW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Vertiefung des GW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Recherche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…</a:t>
          </a:r>
          <a:endParaRPr lang="de-DE" sz="2000" kern="1200" dirty="0"/>
        </a:p>
      </dsp:txBody>
      <dsp:txXfrm>
        <a:off x="5018948" y="3806926"/>
        <a:ext cx="2548048" cy="2548048"/>
      </dsp:txXfrm>
    </dsp:sp>
    <dsp:sp modelId="{4E04D74A-982A-4317-B384-7584A456D12B}">
      <dsp:nvSpPr>
        <dsp:cNvPr id="0" name=""/>
        <dsp:cNvSpPr/>
      </dsp:nvSpPr>
      <dsp:spPr>
        <a:xfrm rot="21600000">
          <a:off x="7363290" y="2094403"/>
          <a:ext cx="590216" cy="6503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100" kern="1200"/>
        </a:p>
      </dsp:txBody>
      <dsp:txXfrm rot="-21600000">
        <a:off x="7363290" y="2224474"/>
        <a:ext cx="413151" cy="390214"/>
      </dsp:txXfrm>
    </dsp:sp>
    <dsp:sp modelId="{C1F83676-08D8-4325-9177-76C52636F6FD}">
      <dsp:nvSpPr>
        <dsp:cNvPr id="0" name=""/>
        <dsp:cNvSpPr/>
      </dsp:nvSpPr>
      <dsp:spPr>
        <a:xfrm>
          <a:off x="8457160" y="43687"/>
          <a:ext cx="2706594" cy="391782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13FD6C-1B43-4B33-8FB1-809669D9DC96}">
      <dsp:nvSpPr>
        <dsp:cNvPr id="0" name=""/>
        <dsp:cNvSpPr/>
      </dsp:nvSpPr>
      <dsp:spPr>
        <a:xfrm>
          <a:off x="8844428" y="3688211"/>
          <a:ext cx="2706594" cy="27065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600" kern="1200" dirty="0" smtClean="0"/>
            <a:t>Forum</a:t>
          </a:r>
          <a:endParaRPr lang="de-DE" sz="2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Rückfragen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Diskussion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Beurteilen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Kritik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…</a:t>
          </a:r>
          <a:endParaRPr lang="de-DE" sz="2000" kern="1200" dirty="0"/>
        </a:p>
      </dsp:txBody>
      <dsp:txXfrm>
        <a:off x="8923701" y="3767484"/>
        <a:ext cx="2548048" cy="25480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48751-582F-43AD-B999-3EF623C5D976}">
      <dsp:nvSpPr>
        <dsp:cNvPr id="0" name=""/>
        <dsp:cNvSpPr/>
      </dsp:nvSpPr>
      <dsp:spPr>
        <a:xfrm rot="16200000">
          <a:off x="1192235" y="-1192235"/>
          <a:ext cx="2873328" cy="5257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5400" kern="1200" dirty="0" smtClean="0"/>
            <a:t>Motivation</a:t>
          </a:r>
          <a:endParaRPr lang="de-DE" sz="5400" kern="1200" dirty="0"/>
        </a:p>
      </dsp:txBody>
      <dsp:txXfrm rot="5400000">
        <a:off x="-1" y="1"/>
        <a:ext cx="5257800" cy="2154996"/>
      </dsp:txXfrm>
    </dsp:sp>
    <dsp:sp modelId="{4187C57C-5D3E-4297-97B1-269658F6DC80}">
      <dsp:nvSpPr>
        <dsp:cNvPr id="0" name=""/>
        <dsp:cNvSpPr/>
      </dsp:nvSpPr>
      <dsp:spPr>
        <a:xfrm>
          <a:off x="5257800" y="0"/>
          <a:ext cx="5257800" cy="287332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5400" kern="1200" dirty="0"/>
        </a:p>
      </dsp:txBody>
      <dsp:txXfrm>
        <a:off x="5257800" y="0"/>
        <a:ext cx="5257800" cy="2154996"/>
      </dsp:txXfrm>
    </dsp:sp>
    <dsp:sp modelId="{168AE297-8E8D-4F9C-B494-B3263C24BC59}">
      <dsp:nvSpPr>
        <dsp:cNvPr id="0" name=""/>
        <dsp:cNvSpPr/>
      </dsp:nvSpPr>
      <dsp:spPr>
        <a:xfrm rot="10800000">
          <a:off x="0" y="2873328"/>
          <a:ext cx="5257800" cy="287332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5400" kern="1200" dirty="0"/>
        </a:p>
      </dsp:txBody>
      <dsp:txXfrm rot="10800000">
        <a:off x="0" y="3591660"/>
        <a:ext cx="5257800" cy="2154996"/>
      </dsp:txXfrm>
    </dsp:sp>
    <dsp:sp modelId="{569F6CFE-CD09-4B29-94E9-18E0364295F9}">
      <dsp:nvSpPr>
        <dsp:cNvPr id="0" name=""/>
        <dsp:cNvSpPr/>
      </dsp:nvSpPr>
      <dsp:spPr>
        <a:xfrm rot="5400000">
          <a:off x="6450035" y="1681092"/>
          <a:ext cx="2873328" cy="5257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5400" kern="1200" dirty="0"/>
        </a:p>
      </dsp:txBody>
      <dsp:txXfrm rot="-5400000">
        <a:off x="5257799" y="3591660"/>
        <a:ext cx="5257800" cy="2154996"/>
      </dsp:txXfrm>
    </dsp:sp>
    <dsp:sp modelId="{BEC6D3E2-E553-4ED5-965F-55C71AB7F229}">
      <dsp:nvSpPr>
        <dsp:cNvPr id="0" name=""/>
        <dsp:cNvSpPr/>
      </dsp:nvSpPr>
      <dsp:spPr>
        <a:xfrm>
          <a:off x="3680460" y="2154996"/>
          <a:ext cx="3154680" cy="1436664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4000" kern="1200" dirty="0" smtClean="0"/>
            <a:t>Funktion der </a:t>
          </a:r>
          <a:r>
            <a:rPr lang="de-DE" sz="4000" kern="1200" dirty="0" smtClean="0"/>
            <a:t>Aufgaben</a:t>
          </a:r>
          <a:endParaRPr lang="de-DE" sz="4000" kern="1200" dirty="0"/>
        </a:p>
      </dsp:txBody>
      <dsp:txXfrm>
        <a:off x="3750592" y="2225128"/>
        <a:ext cx="3014416" cy="12964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48751-582F-43AD-B999-3EF623C5D976}">
      <dsp:nvSpPr>
        <dsp:cNvPr id="0" name=""/>
        <dsp:cNvSpPr/>
      </dsp:nvSpPr>
      <dsp:spPr>
        <a:xfrm rot="16200000">
          <a:off x="1192235" y="-1192235"/>
          <a:ext cx="2873328" cy="5257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5400" kern="1200" dirty="0" smtClean="0"/>
            <a:t>Motivation</a:t>
          </a:r>
          <a:endParaRPr lang="de-DE" sz="5400" kern="1200" dirty="0"/>
        </a:p>
      </dsp:txBody>
      <dsp:txXfrm rot="5400000">
        <a:off x="-1" y="1"/>
        <a:ext cx="5257800" cy="2154996"/>
      </dsp:txXfrm>
    </dsp:sp>
    <dsp:sp modelId="{4187C57C-5D3E-4297-97B1-269658F6DC80}">
      <dsp:nvSpPr>
        <dsp:cNvPr id="0" name=""/>
        <dsp:cNvSpPr/>
      </dsp:nvSpPr>
      <dsp:spPr>
        <a:xfrm>
          <a:off x="5257800" y="0"/>
          <a:ext cx="5257800" cy="287332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5400" kern="1200" dirty="0" smtClean="0"/>
            <a:t>Information</a:t>
          </a:r>
          <a:endParaRPr lang="de-DE" sz="5400" kern="1200" dirty="0"/>
        </a:p>
      </dsp:txBody>
      <dsp:txXfrm>
        <a:off x="5257800" y="0"/>
        <a:ext cx="5257800" cy="2154996"/>
      </dsp:txXfrm>
    </dsp:sp>
    <dsp:sp modelId="{168AE297-8E8D-4F9C-B494-B3263C24BC59}">
      <dsp:nvSpPr>
        <dsp:cNvPr id="0" name=""/>
        <dsp:cNvSpPr/>
      </dsp:nvSpPr>
      <dsp:spPr>
        <a:xfrm rot="10800000">
          <a:off x="0" y="2873328"/>
          <a:ext cx="5257800" cy="287332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5400" kern="1200" dirty="0"/>
        </a:p>
      </dsp:txBody>
      <dsp:txXfrm rot="10800000">
        <a:off x="0" y="3591660"/>
        <a:ext cx="5257800" cy="2154996"/>
      </dsp:txXfrm>
    </dsp:sp>
    <dsp:sp modelId="{569F6CFE-CD09-4B29-94E9-18E0364295F9}">
      <dsp:nvSpPr>
        <dsp:cNvPr id="0" name=""/>
        <dsp:cNvSpPr/>
      </dsp:nvSpPr>
      <dsp:spPr>
        <a:xfrm rot="5400000">
          <a:off x="6450035" y="1681092"/>
          <a:ext cx="2873328" cy="5257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5400" kern="1200" dirty="0"/>
        </a:p>
      </dsp:txBody>
      <dsp:txXfrm rot="-5400000">
        <a:off x="5257799" y="3591660"/>
        <a:ext cx="5257800" cy="2154996"/>
      </dsp:txXfrm>
    </dsp:sp>
    <dsp:sp modelId="{BEC6D3E2-E553-4ED5-965F-55C71AB7F229}">
      <dsp:nvSpPr>
        <dsp:cNvPr id="0" name=""/>
        <dsp:cNvSpPr/>
      </dsp:nvSpPr>
      <dsp:spPr>
        <a:xfrm>
          <a:off x="3680460" y="2154996"/>
          <a:ext cx="3154680" cy="1436664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4000" kern="1200" dirty="0" smtClean="0"/>
            <a:t>Funktion der Aufgaben</a:t>
          </a:r>
          <a:endParaRPr lang="de-DE" sz="4000" kern="1200" dirty="0"/>
        </a:p>
      </dsp:txBody>
      <dsp:txXfrm>
        <a:off x="3750592" y="2225128"/>
        <a:ext cx="3014416" cy="12964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48751-582F-43AD-B999-3EF623C5D976}">
      <dsp:nvSpPr>
        <dsp:cNvPr id="0" name=""/>
        <dsp:cNvSpPr/>
      </dsp:nvSpPr>
      <dsp:spPr>
        <a:xfrm rot="16200000">
          <a:off x="1192235" y="-1192235"/>
          <a:ext cx="2873328" cy="5257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5400" kern="1200" dirty="0" smtClean="0"/>
            <a:t>Motivation</a:t>
          </a:r>
          <a:endParaRPr lang="de-DE" sz="5400" kern="1200" dirty="0"/>
        </a:p>
      </dsp:txBody>
      <dsp:txXfrm rot="5400000">
        <a:off x="-1" y="1"/>
        <a:ext cx="5257800" cy="2154996"/>
      </dsp:txXfrm>
    </dsp:sp>
    <dsp:sp modelId="{4187C57C-5D3E-4297-97B1-269658F6DC80}">
      <dsp:nvSpPr>
        <dsp:cNvPr id="0" name=""/>
        <dsp:cNvSpPr/>
      </dsp:nvSpPr>
      <dsp:spPr>
        <a:xfrm>
          <a:off x="5257800" y="0"/>
          <a:ext cx="5257800" cy="287332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5400" kern="1200" dirty="0" smtClean="0"/>
            <a:t>Information</a:t>
          </a:r>
          <a:endParaRPr lang="de-DE" sz="5400" kern="1200" dirty="0"/>
        </a:p>
      </dsp:txBody>
      <dsp:txXfrm>
        <a:off x="5257800" y="0"/>
        <a:ext cx="5257800" cy="2154996"/>
      </dsp:txXfrm>
    </dsp:sp>
    <dsp:sp modelId="{168AE297-8E8D-4F9C-B494-B3263C24BC59}">
      <dsp:nvSpPr>
        <dsp:cNvPr id="0" name=""/>
        <dsp:cNvSpPr/>
      </dsp:nvSpPr>
      <dsp:spPr>
        <a:xfrm rot="10800000">
          <a:off x="0" y="2873328"/>
          <a:ext cx="5257800" cy="287332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5400" kern="1200" dirty="0" smtClean="0"/>
            <a:t>Kontrolle</a:t>
          </a:r>
          <a:endParaRPr lang="de-DE" sz="5400" kern="1200" dirty="0"/>
        </a:p>
      </dsp:txBody>
      <dsp:txXfrm rot="10800000">
        <a:off x="0" y="3591660"/>
        <a:ext cx="5257800" cy="2154996"/>
      </dsp:txXfrm>
    </dsp:sp>
    <dsp:sp modelId="{569F6CFE-CD09-4B29-94E9-18E0364295F9}">
      <dsp:nvSpPr>
        <dsp:cNvPr id="0" name=""/>
        <dsp:cNvSpPr/>
      </dsp:nvSpPr>
      <dsp:spPr>
        <a:xfrm rot="5400000">
          <a:off x="6450035" y="1681092"/>
          <a:ext cx="2873328" cy="5257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5400" kern="1200" dirty="0"/>
        </a:p>
      </dsp:txBody>
      <dsp:txXfrm rot="-5400000">
        <a:off x="5257799" y="3591660"/>
        <a:ext cx="5257800" cy="2154996"/>
      </dsp:txXfrm>
    </dsp:sp>
    <dsp:sp modelId="{BEC6D3E2-E553-4ED5-965F-55C71AB7F229}">
      <dsp:nvSpPr>
        <dsp:cNvPr id="0" name=""/>
        <dsp:cNvSpPr/>
      </dsp:nvSpPr>
      <dsp:spPr>
        <a:xfrm>
          <a:off x="3680460" y="2154996"/>
          <a:ext cx="3154680" cy="1436664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4000" kern="1200" dirty="0" smtClean="0"/>
            <a:t>Funktion der Aufgaben</a:t>
          </a:r>
          <a:endParaRPr lang="de-DE" sz="4000" kern="1200" dirty="0"/>
        </a:p>
      </dsp:txBody>
      <dsp:txXfrm>
        <a:off x="3750592" y="2225128"/>
        <a:ext cx="3014416" cy="12964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48751-582F-43AD-B999-3EF623C5D976}">
      <dsp:nvSpPr>
        <dsp:cNvPr id="0" name=""/>
        <dsp:cNvSpPr/>
      </dsp:nvSpPr>
      <dsp:spPr>
        <a:xfrm rot="16200000">
          <a:off x="1192235" y="-1192235"/>
          <a:ext cx="2873328" cy="5257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5400" kern="1200" dirty="0" smtClean="0"/>
            <a:t>Motivation</a:t>
          </a:r>
          <a:endParaRPr lang="de-DE" sz="5400" kern="1200" dirty="0"/>
        </a:p>
      </dsp:txBody>
      <dsp:txXfrm rot="5400000">
        <a:off x="-1" y="1"/>
        <a:ext cx="5257800" cy="2154996"/>
      </dsp:txXfrm>
    </dsp:sp>
    <dsp:sp modelId="{4187C57C-5D3E-4297-97B1-269658F6DC80}">
      <dsp:nvSpPr>
        <dsp:cNvPr id="0" name=""/>
        <dsp:cNvSpPr/>
      </dsp:nvSpPr>
      <dsp:spPr>
        <a:xfrm>
          <a:off x="5257800" y="0"/>
          <a:ext cx="5257800" cy="287332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5400" kern="1200" dirty="0" smtClean="0"/>
            <a:t>Information</a:t>
          </a:r>
          <a:endParaRPr lang="de-DE" sz="5400" kern="1200" dirty="0"/>
        </a:p>
      </dsp:txBody>
      <dsp:txXfrm>
        <a:off x="5257800" y="0"/>
        <a:ext cx="5257800" cy="2154996"/>
      </dsp:txXfrm>
    </dsp:sp>
    <dsp:sp modelId="{168AE297-8E8D-4F9C-B494-B3263C24BC59}">
      <dsp:nvSpPr>
        <dsp:cNvPr id="0" name=""/>
        <dsp:cNvSpPr/>
      </dsp:nvSpPr>
      <dsp:spPr>
        <a:xfrm rot="10800000">
          <a:off x="0" y="2873328"/>
          <a:ext cx="5257800" cy="287332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5400" kern="1200" dirty="0" smtClean="0"/>
            <a:t>Kontrolle</a:t>
          </a:r>
          <a:endParaRPr lang="de-DE" sz="5400" kern="1200" dirty="0"/>
        </a:p>
      </dsp:txBody>
      <dsp:txXfrm rot="10800000">
        <a:off x="0" y="3591660"/>
        <a:ext cx="5257800" cy="2154996"/>
      </dsp:txXfrm>
    </dsp:sp>
    <dsp:sp modelId="{569F6CFE-CD09-4B29-94E9-18E0364295F9}">
      <dsp:nvSpPr>
        <dsp:cNvPr id="0" name=""/>
        <dsp:cNvSpPr/>
      </dsp:nvSpPr>
      <dsp:spPr>
        <a:xfrm rot="5400000">
          <a:off x="6450035" y="1681092"/>
          <a:ext cx="2873328" cy="5257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5400" kern="1200" dirty="0" smtClean="0"/>
            <a:t>Disziplinierung</a:t>
          </a:r>
          <a:endParaRPr lang="de-DE" sz="5400" kern="1200" dirty="0"/>
        </a:p>
      </dsp:txBody>
      <dsp:txXfrm rot="-5400000">
        <a:off x="5257799" y="3591660"/>
        <a:ext cx="5257800" cy="2154996"/>
      </dsp:txXfrm>
    </dsp:sp>
    <dsp:sp modelId="{BEC6D3E2-E553-4ED5-965F-55C71AB7F229}">
      <dsp:nvSpPr>
        <dsp:cNvPr id="0" name=""/>
        <dsp:cNvSpPr/>
      </dsp:nvSpPr>
      <dsp:spPr>
        <a:xfrm>
          <a:off x="3680460" y="2154996"/>
          <a:ext cx="3154680" cy="1436664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4000" kern="1200" dirty="0" smtClean="0"/>
            <a:t>Funktion der Aufgaben</a:t>
          </a:r>
          <a:endParaRPr lang="de-DE" sz="4000" kern="1200" dirty="0"/>
        </a:p>
      </dsp:txBody>
      <dsp:txXfrm>
        <a:off x="3750592" y="2225128"/>
        <a:ext cx="3014416" cy="12964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95BC80-05B9-47C9-B219-2A447DD23445}">
      <dsp:nvSpPr>
        <dsp:cNvPr id="0" name=""/>
        <dsp:cNvSpPr/>
      </dsp:nvSpPr>
      <dsp:spPr>
        <a:xfrm>
          <a:off x="2554941" y="0"/>
          <a:ext cx="5405717" cy="5405717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475240-8048-4C6A-AC16-DE35738E4A11}">
      <dsp:nvSpPr>
        <dsp:cNvPr id="0" name=""/>
        <dsp:cNvSpPr/>
      </dsp:nvSpPr>
      <dsp:spPr>
        <a:xfrm>
          <a:off x="2932347" y="351371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500" kern="1200" dirty="0"/>
        </a:p>
      </dsp:txBody>
      <dsp:txXfrm>
        <a:off x="3037901" y="456925"/>
        <a:ext cx="1951178" cy="1951178"/>
      </dsp:txXfrm>
    </dsp:sp>
    <dsp:sp modelId="{820B0F0F-3A57-48DE-88C1-A961EDC8AF19}">
      <dsp:nvSpPr>
        <dsp:cNvPr id="0" name=""/>
        <dsp:cNvSpPr/>
      </dsp:nvSpPr>
      <dsp:spPr>
        <a:xfrm>
          <a:off x="5447000" y="351371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/>
            <a:t>1. Test</a:t>
          </a:r>
          <a:endParaRPr lang="de-DE" sz="2800" kern="1200" dirty="0"/>
        </a:p>
      </dsp:txBody>
      <dsp:txXfrm>
        <a:off x="5552554" y="456925"/>
        <a:ext cx="1951178" cy="1951178"/>
      </dsp:txXfrm>
    </dsp:sp>
    <dsp:sp modelId="{961A1A92-5B62-476B-8B3C-862AB0A978E2}">
      <dsp:nvSpPr>
        <dsp:cNvPr id="0" name=""/>
        <dsp:cNvSpPr/>
      </dsp:nvSpPr>
      <dsp:spPr>
        <a:xfrm>
          <a:off x="2906313" y="2892058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500" kern="1200"/>
        </a:p>
      </dsp:txBody>
      <dsp:txXfrm>
        <a:off x="3011867" y="2997612"/>
        <a:ext cx="1951178" cy="1951178"/>
      </dsp:txXfrm>
    </dsp:sp>
    <dsp:sp modelId="{78B33AE6-ABA5-4562-8C01-715AC1283A40}">
      <dsp:nvSpPr>
        <dsp:cNvPr id="0" name=""/>
        <dsp:cNvSpPr/>
      </dsp:nvSpPr>
      <dsp:spPr>
        <a:xfrm>
          <a:off x="5447000" y="2810453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800" kern="1200" dirty="0"/>
        </a:p>
      </dsp:txBody>
      <dsp:txXfrm>
        <a:off x="5552554" y="2916007"/>
        <a:ext cx="1951178" cy="195117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95BC80-05B9-47C9-B219-2A447DD23445}">
      <dsp:nvSpPr>
        <dsp:cNvPr id="0" name=""/>
        <dsp:cNvSpPr/>
      </dsp:nvSpPr>
      <dsp:spPr>
        <a:xfrm>
          <a:off x="2554941" y="0"/>
          <a:ext cx="5405717" cy="5405717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475240-8048-4C6A-AC16-DE35738E4A11}">
      <dsp:nvSpPr>
        <dsp:cNvPr id="0" name=""/>
        <dsp:cNvSpPr/>
      </dsp:nvSpPr>
      <dsp:spPr>
        <a:xfrm>
          <a:off x="2932347" y="351371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/>
            <a:t>1. Test</a:t>
          </a:r>
          <a:endParaRPr lang="de-DE" sz="2800" kern="1200" dirty="0"/>
        </a:p>
      </dsp:txBody>
      <dsp:txXfrm>
        <a:off x="3037901" y="456925"/>
        <a:ext cx="1951178" cy="1951178"/>
      </dsp:txXfrm>
    </dsp:sp>
    <dsp:sp modelId="{820B0F0F-3A57-48DE-88C1-A961EDC8AF19}">
      <dsp:nvSpPr>
        <dsp:cNvPr id="0" name=""/>
        <dsp:cNvSpPr/>
      </dsp:nvSpPr>
      <dsp:spPr>
        <a:xfrm>
          <a:off x="5447000" y="351371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500" kern="1200" dirty="0"/>
        </a:p>
      </dsp:txBody>
      <dsp:txXfrm>
        <a:off x="5552554" y="456925"/>
        <a:ext cx="1951178" cy="1951178"/>
      </dsp:txXfrm>
    </dsp:sp>
    <dsp:sp modelId="{961A1A92-5B62-476B-8B3C-862AB0A978E2}">
      <dsp:nvSpPr>
        <dsp:cNvPr id="0" name=""/>
        <dsp:cNvSpPr/>
      </dsp:nvSpPr>
      <dsp:spPr>
        <a:xfrm>
          <a:off x="2906313" y="2892058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800" kern="1200" dirty="0"/>
        </a:p>
      </dsp:txBody>
      <dsp:txXfrm>
        <a:off x="3011867" y="2997612"/>
        <a:ext cx="1951178" cy="1951178"/>
      </dsp:txXfrm>
    </dsp:sp>
    <dsp:sp modelId="{78B33AE6-ABA5-4562-8C01-715AC1283A40}">
      <dsp:nvSpPr>
        <dsp:cNvPr id="0" name=""/>
        <dsp:cNvSpPr/>
      </dsp:nvSpPr>
      <dsp:spPr>
        <a:xfrm>
          <a:off x="5447000" y="2810453"/>
          <a:ext cx="2162286" cy="216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500" kern="1200"/>
        </a:p>
      </dsp:txBody>
      <dsp:txXfrm>
        <a:off x="5552554" y="2916007"/>
        <a:ext cx="1951178" cy="19511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142D-AE64-443E-9D97-6D24BB9CCE07}" type="datetimeFigureOut">
              <a:rPr lang="de-DE" smtClean="0"/>
              <a:t>02.02.2023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C2F-5F7D-49ED-8229-2D66F40B9AC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433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142D-AE64-443E-9D97-6D24BB9CCE07}" type="datetimeFigureOut">
              <a:rPr lang="de-DE" smtClean="0"/>
              <a:t>02.02.2023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C2F-5F7D-49ED-8229-2D66F40B9AC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36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142D-AE64-443E-9D97-6D24BB9CCE07}" type="datetimeFigureOut">
              <a:rPr lang="de-DE" smtClean="0"/>
              <a:t>02.02.2023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C2F-5F7D-49ED-8229-2D66F40B9AC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562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142D-AE64-443E-9D97-6D24BB9CCE07}" type="datetimeFigureOut">
              <a:rPr lang="de-DE" smtClean="0"/>
              <a:t>02.02.2023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C2F-5F7D-49ED-8229-2D66F40B9AC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400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142D-AE64-443E-9D97-6D24BB9CCE07}" type="datetimeFigureOut">
              <a:rPr lang="de-DE" smtClean="0"/>
              <a:t>02.02.2023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C2F-5F7D-49ED-8229-2D66F40B9AC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976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142D-AE64-443E-9D97-6D24BB9CCE07}" type="datetimeFigureOut">
              <a:rPr lang="de-DE" smtClean="0"/>
              <a:t>02.02.2023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C2F-5F7D-49ED-8229-2D66F40B9AC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422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142D-AE64-443E-9D97-6D24BB9CCE07}" type="datetimeFigureOut">
              <a:rPr lang="de-DE" smtClean="0"/>
              <a:t>02.02.2023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C2F-5F7D-49ED-8229-2D66F40B9AC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384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142D-AE64-443E-9D97-6D24BB9CCE07}" type="datetimeFigureOut">
              <a:rPr lang="de-DE" smtClean="0"/>
              <a:t>02.02.2023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C2F-5F7D-49ED-8229-2D66F40B9AC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025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142D-AE64-443E-9D97-6D24BB9CCE07}" type="datetimeFigureOut">
              <a:rPr lang="de-DE" smtClean="0"/>
              <a:t>02.02.2023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C2F-5F7D-49ED-8229-2D66F40B9AC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151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142D-AE64-443E-9D97-6D24BB9CCE07}" type="datetimeFigureOut">
              <a:rPr lang="de-DE" smtClean="0"/>
              <a:t>02.02.2023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C2F-5F7D-49ED-8229-2D66F40B9AC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607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142D-AE64-443E-9D97-6D24BB9CCE07}" type="datetimeFigureOut">
              <a:rPr lang="de-DE" smtClean="0"/>
              <a:t>02.02.2023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C2F-5F7D-49ED-8229-2D66F40B9AC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955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B142D-AE64-443E-9D97-6D24BB9CCE07}" type="datetimeFigureOut">
              <a:rPr lang="de-DE" smtClean="0"/>
              <a:t>02.02.2023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50C2F-5F7D-49ED-8229-2D66F40B9AC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2087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8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9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0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3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4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3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4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5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Aufbau </a:t>
            </a:r>
            <a:r>
              <a:rPr lang="de-DE" dirty="0"/>
              <a:t>und Konzept </a:t>
            </a:r>
            <a:r>
              <a:rPr lang="de-DE" dirty="0" smtClean="0"/>
              <a:t>des Selbstlerntools SANE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274327"/>
          </a:xfrm>
        </p:spPr>
        <p:txBody>
          <a:bodyPr>
            <a:normAutofit/>
          </a:bodyPr>
          <a:lstStyle/>
          <a:p>
            <a:endParaRPr lang="de-DE" dirty="0" smtClean="0"/>
          </a:p>
        </p:txBody>
      </p:sp>
      <p:pic>
        <p:nvPicPr>
          <p:cNvPr id="4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41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250">
        <p:fade/>
      </p:transition>
    </mc:Choice>
    <mc:Fallback xmlns="">
      <p:transition spd="med" advTm="192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26" objId="5"/>
        <p14:stopEvt time="19250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6551613"/>
              </p:ext>
            </p:extLst>
          </p:nvPr>
        </p:nvGraphicFramePr>
        <p:xfrm>
          <a:off x="838200" y="430306"/>
          <a:ext cx="10515600" cy="5746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541" y="1255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86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764">
        <p:fade/>
      </p:transition>
    </mc:Choice>
    <mc:Fallback xmlns="">
      <p:transition spd="med" advTm="97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2"/>
        <p14:stopEvt time="9764" objId="2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nhaltsplatzhalter 4"/>
          <p:cNvGraphicFramePr>
            <a:graphicFrameLocks noGrp="1"/>
          </p:cNvGraphicFramePr>
          <p:nvPr>
            <p:ph idx="1"/>
          </p:nvPr>
        </p:nvGraphicFramePr>
        <p:xfrm>
          <a:off x="838200" y="430306"/>
          <a:ext cx="10515600" cy="5746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28600" y="1255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63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252">
        <p:fade/>
      </p:transition>
    </mc:Choice>
    <mc:Fallback xmlns="">
      <p:transition spd="med" advTm="102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2"/>
        <p14:stopEvt time="10252" objId="2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Beispiel </a:t>
            </a:r>
            <a:r>
              <a:rPr lang="de-DE" dirty="0" err="1" smtClean="0"/>
              <a:t>Textverstehensaufgabe</a:t>
            </a:r>
            <a:r>
              <a:rPr lang="de-DE" dirty="0" smtClean="0"/>
              <a:t> in SANE</a:t>
            </a:r>
            <a:endParaRPr lang="de-DE" dirty="0"/>
          </a:p>
        </p:txBody>
      </p:sp>
      <p:pic>
        <p:nvPicPr>
          <p:cNvPr id="3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600" y="165848"/>
            <a:ext cx="609600" cy="60960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90688"/>
            <a:ext cx="10579573" cy="336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32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067">
        <p:fade/>
      </p:transition>
    </mc:Choice>
    <mc:Fallback xmlns="">
      <p:transition spd="med" advTm="2106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  <p14:stopEvt time="21067" objId="3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Beispiel </a:t>
            </a:r>
            <a:r>
              <a:rPr lang="de-DE" dirty="0" smtClean="0"/>
              <a:t>Anwendungsaufgabe in SANE</a:t>
            </a:r>
            <a:endParaRPr lang="de-DE" dirty="0"/>
          </a:p>
        </p:txBody>
      </p:sp>
      <p:pic>
        <p:nvPicPr>
          <p:cNvPr id="3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6882" y="219635"/>
            <a:ext cx="609600" cy="6096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070" y="1489990"/>
            <a:ext cx="10539050" cy="481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43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003">
        <p:fade/>
      </p:transition>
    </mc:Choice>
    <mc:Fallback xmlns="">
      <p:transition spd="med" advTm="1900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3"/>
        <p14:stopEvt time="19003" objId="3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Beispiel </a:t>
            </a:r>
            <a:r>
              <a:rPr lang="de-DE" dirty="0" smtClean="0"/>
              <a:t>Vertiefungsaufgabe in SANE</a:t>
            </a:r>
            <a:endParaRPr lang="de-DE" dirty="0"/>
          </a:p>
        </p:txBody>
      </p:sp>
      <p:pic>
        <p:nvPicPr>
          <p:cNvPr id="3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600" y="219635"/>
            <a:ext cx="609600" cy="60960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766" y="1444751"/>
            <a:ext cx="9042914" cy="500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12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684">
        <p:fade/>
      </p:transition>
    </mc:Choice>
    <mc:Fallback xmlns="">
      <p:transition spd="med" advTm="136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  <p14:stopEvt time="13684" objId="3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Beispiel </a:t>
            </a:r>
            <a:r>
              <a:rPr lang="de-DE" dirty="0" smtClean="0"/>
              <a:t>Rechercheaufgabe in SANE</a:t>
            </a:r>
            <a:endParaRPr lang="de-DE" dirty="0"/>
          </a:p>
        </p:txBody>
      </p:sp>
      <p:pic>
        <p:nvPicPr>
          <p:cNvPr id="3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600" y="206189"/>
            <a:ext cx="609600" cy="609600"/>
          </a:xfrm>
          <a:prstGeom prst="rect">
            <a:avLst/>
          </a:prstGeom>
        </p:spPr>
      </p:pic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998389" y="1624456"/>
            <a:ext cx="9316043" cy="490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12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172">
        <p:fade/>
      </p:transition>
    </mc:Choice>
    <mc:Fallback xmlns="">
      <p:transition spd="med" advTm="171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3"/>
        <p14:stopEvt time="17172" objId="3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217207"/>
            <a:ext cx="10515600" cy="862101"/>
          </a:xfrm>
        </p:spPr>
        <p:txBody>
          <a:bodyPr/>
          <a:lstStyle/>
          <a:p>
            <a:r>
              <a:rPr lang="de-DE" dirty="0" smtClean="0"/>
              <a:t>Lese- und Lerntyp A</a:t>
            </a:r>
            <a:endParaRPr lang="de-DE" dirty="0"/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idx="1"/>
          </p:nvPr>
        </p:nvGraphicFramePr>
        <p:xfrm>
          <a:off x="838200" y="1290918"/>
          <a:ext cx="10515600" cy="54057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Textfeld 11"/>
          <p:cNvSpPr txBox="1"/>
          <p:nvPr/>
        </p:nvSpPr>
        <p:spPr>
          <a:xfrm flipH="1">
            <a:off x="1742738" y="3670610"/>
            <a:ext cx="2052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Bearbeitungszeit </a:t>
            </a:r>
          </a:p>
          <a:p>
            <a:r>
              <a:rPr lang="de-DE" dirty="0" smtClean="0"/>
              <a:t>120 Minuten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 flipH="1">
            <a:off x="8870576" y="3670609"/>
            <a:ext cx="2052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Bearbeitungszeit </a:t>
            </a:r>
          </a:p>
          <a:p>
            <a:r>
              <a:rPr lang="de-DE" dirty="0" smtClean="0"/>
              <a:t>1 Minute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4953001" y="934984"/>
            <a:ext cx="1551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Ergebnis 100%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5070019" y="6488668"/>
            <a:ext cx="1317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Ergebnis 0%</a:t>
            </a:r>
            <a:endParaRPr lang="de-DE" dirty="0"/>
          </a:p>
        </p:txBody>
      </p:sp>
      <p:pic>
        <p:nvPicPr>
          <p:cNvPr id="4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165" y="558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77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075">
        <p:fade/>
      </p:transition>
    </mc:Choice>
    <mc:Fallback xmlns="">
      <p:transition spd="med" advTm="210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4"/>
        <p14:stopEvt time="21075" objId="4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217207"/>
            <a:ext cx="10515600" cy="862101"/>
          </a:xfrm>
        </p:spPr>
        <p:txBody>
          <a:bodyPr/>
          <a:lstStyle/>
          <a:p>
            <a:r>
              <a:rPr lang="de-DE" dirty="0" smtClean="0"/>
              <a:t>Lese- und Lerntyp B</a:t>
            </a:r>
            <a:endParaRPr lang="de-DE" dirty="0"/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idx="1"/>
          </p:nvPr>
        </p:nvGraphicFramePr>
        <p:xfrm>
          <a:off x="838200" y="1290918"/>
          <a:ext cx="10515600" cy="54057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Textfeld 11"/>
          <p:cNvSpPr txBox="1"/>
          <p:nvPr/>
        </p:nvSpPr>
        <p:spPr>
          <a:xfrm flipH="1">
            <a:off x="1742738" y="3670610"/>
            <a:ext cx="2052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Bearbeitungszeit </a:t>
            </a:r>
          </a:p>
          <a:p>
            <a:r>
              <a:rPr lang="de-DE" dirty="0" smtClean="0"/>
              <a:t>120 Minuten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 flipH="1">
            <a:off x="8870576" y="3670609"/>
            <a:ext cx="2052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Bearbeitungszeit </a:t>
            </a:r>
          </a:p>
          <a:p>
            <a:r>
              <a:rPr lang="de-DE" dirty="0" smtClean="0"/>
              <a:t>1 Minute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4953001" y="934984"/>
            <a:ext cx="1551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Ergebnis 100%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5070019" y="6488668"/>
            <a:ext cx="1317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Ergebnis 0%</a:t>
            </a:r>
            <a:endParaRPr lang="de-DE" dirty="0"/>
          </a:p>
        </p:txBody>
      </p:sp>
      <p:pic>
        <p:nvPicPr>
          <p:cNvPr id="3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0387" y="386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83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390">
        <p:fade/>
      </p:transition>
    </mc:Choice>
    <mc:Fallback xmlns="">
      <p:transition spd="med" advTm="83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3"/>
        <p14:stopEvt time="8179" objId="3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217207"/>
            <a:ext cx="10515600" cy="862101"/>
          </a:xfrm>
        </p:spPr>
        <p:txBody>
          <a:bodyPr/>
          <a:lstStyle/>
          <a:p>
            <a:r>
              <a:rPr lang="de-DE" dirty="0" smtClean="0"/>
              <a:t>Lese- und Lerntyp C</a:t>
            </a:r>
            <a:endParaRPr lang="de-DE" dirty="0"/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0336836"/>
              </p:ext>
            </p:extLst>
          </p:nvPr>
        </p:nvGraphicFramePr>
        <p:xfrm>
          <a:off x="838200" y="1290918"/>
          <a:ext cx="10515600" cy="54057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Textfeld 11"/>
          <p:cNvSpPr txBox="1"/>
          <p:nvPr/>
        </p:nvSpPr>
        <p:spPr>
          <a:xfrm flipH="1">
            <a:off x="1742738" y="3670610"/>
            <a:ext cx="2052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Bearbeitungszeit </a:t>
            </a:r>
          </a:p>
          <a:p>
            <a:r>
              <a:rPr lang="de-DE" dirty="0" smtClean="0"/>
              <a:t>120 Minuten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 flipH="1">
            <a:off x="8870576" y="3670609"/>
            <a:ext cx="2052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Bearbeitungszeit </a:t>
            </a:r>
          </a:p>
          <a:p>
            <a:r>
              <a:rPr lang="de-DE" dirty="0" smtClean="0"/>
              <a:t>1 Minute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4953001" y="934984"/>
            <a:ext cx="1551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Ergebnis 100%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5070019" y="6488668"/>
            <a:ext cx="1317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Ergebnis 0%</a:t>
            </a:r>
            <a:endParaRPr lang="de-DE" dirty="0"/>
          </a:p>
        </p:txBody>
      </p:sp>
      <p:pic>
        <p:nvPicPr>
          <p:cNvPr id="3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28600" y="2172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38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83">
        <p:fade/>
      </p:transition>
    </mc:Choice>
    <mc:Fallback xmlns="">
      <p:transition spd="med" advTm="122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3"/>
        <p14:stopEvt time="12283" objId="3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217207"/>
            <a:ext cx="10515600" cy="862101"/>
          </a:xfrm>
        </p:spPr>
        <p:txBody>
          <a:bodyPr/>
          <a:lstStyle/>
          <a:p>
            <a:r>
              <a:rPr lang="de-DE" dirty="0" smtClean="0"/>
              <a:t>Lese- und Lerntyp D</a:t>
            </a:r>
            <a:endParaRPr lang="de-DE" dirty="0"/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7927932"/>
              </p:ext>
            </p:extLst>
          </p:nvPr>
        </p:nvGraphicFramePr>
        <p:xfrm>
          <a:off x="838200" y="1290918"/>
          <a:ext cx="10515600" cy="54057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Textfeld 11"/>
          <p:cNvSpPr txBox="1"/>
          <p:nvPr/>
        </p:nvSpPr>
        <p:spPr>
          <a:xfrm flipH="1">
            <a:off x="1742738" y="3670610"/>
            <a:ext cx="2052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Bearbeitungszeit </a:t>
            </a:r>
          </a:p>
          <a:p>
            <a:r>
              <a:rPr lang="de-DE" dirty="0" smtClean="0"/>
              <a:t>120 Minuten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 flipH="1">
            <a:off x="8870576" y="3670609"/>
            <a:ext cx="2052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Bearbeitungszeit </a:t>
            </a:r>
          </a:p>
          <a:p>
            <a:r>
              <a:rPr lang="de-DE" dirty="0" smtClean="0"/>
              <a:t>1 Minute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4953001" y="934984"/>
            <a:ext cx="1551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Ergebnis 100%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5070019" y="6488668"/>
            <a:ext cx="1317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Ergebnis 0%</a:t>
            </a:r>
            <a:endParaRPr lang="de-DE" dirty="0"/>
          </a:p>
        </p:txBody>
      </p:sp>
      <p:pic>
        <p:nvPicPr>
          <p:cNvPr id="3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28600" y="3253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23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148">
        <p:fade/>
      </p:transition>
    </mc:Choice>
    <mc:Fallback xmlns="">
      <p:transition spd="med" advTm="81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"/>
        <p14:stopEvt time="7998" objId="3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07022" y="176746"/>
            <a:ext cx="6616159" cy="5995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eck 6"/>
          <p:cNvSpPr/>
          <p:nvPr/>
        </p:nvSpPr>
        <p:spPr>
          <a:xfrm>
            <a:off x="4379259" y="6342533"/>
            <a:ext cx="78127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smtClean="0"/>
              <a:t>Graphik: www.scil.ch/2019/10/21/sind-flipped-classroom-designs-wirkungsvoll/</a:t>
            </a:r>
            <a:endParaRPr lang="de-DE" dirty="0"/>
          </a:p>
        </p:txBody>
      </p:sp>
      <p:pic>
        <p:nvPicPr>
          <p:cNvPr id="2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095" y="1632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01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9515">
        <p:fade/>
      </p:transition>
    </mc:Choice>
    <mc:Fallback xmlns="">
      <p:transition spd="med" advTm="295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2"/>
        <p14:stopEvt time="29515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217207"/>
            <a:ext cx="10515600" cy="862101"/>
          </a:xfrm>
        </p:spPr>
        <p:txBody>
          <a:bodyPr/>
          <a:lstStyle/>
          <a:p>
            <a:r>
              <a:rPr lang="de-DE" dirty="0" smtClean="0"/>
              <a:t>Lese- und Lerntyp D</a:t>
            </a:r>
            <a:endParaRPr lang="de-DE" dirty="0"/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290918"/>
          <a:ext cx="10515600" cy="54057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Textfeld 11"/>
          <p:cNvSpPr txBox="1"/>
          <p:nvPr/>
        </p:nvSpPr>
        <p:spPr>
          <a:xfrm flipH="1">
            <a:off x="1742738" y="3670610"/>
            <a:ext cx="2052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Bearbeitungszeit </a:t>
            </a:r>
          </a:p>
          <a:p>
            <a:r>
              <a:rPr lang="de-DE" dirty="0" smtClean="0"/>
              <a:t>120 Minuten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 flipH="1">
            <a:off x="8870576" y="3670609"/>
            <a:ext cx="2052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Bearbeitungszeit </a:t>
            </a:r>
          </a:p>
          <a:p>
            <a:r>
              <a:rPr lang="de-DE" dirty="0" smtClean="0"/>
              <a:t>1 Minute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4953001" y="934984"/>
            <a:ext cx="1551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Ergebnis 100%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5070019" y="6488668"/>
            <a:ext cx="1317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Ergebnis 0%</a:t>
            </a:r>
            <a:endParaRPr lang="de-DE" dirty="0"/>
          </a:p>
        </p:txBody>
      </p:sp>
      <p:pic>
        <p:nvPicPr>
          <p:cNvPr id="3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28600" y="2455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03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64">
        <p:fade/>
      </p:transition>
    </mc:Choice>
    <mc:Fallback xmlns="">
      <p:transition spd="med" advTm="114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"/>
        <p14:stopEvt time="11464" objId="3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217207"/>
            <a:ext cx="10515600" cy="862101"/>
          </a:xfrm>
        </p:spPr>
        <p:txBody>
          <a:bodyPr/>
          <a:lstStyle/>
          <a:p>
            <a:r>
              <a:rPr lang="de-DE" dirty="0" smtClean="0"/>
              <a:t>Lese- und Lerntyp </a:t>
            </a:r>
            <a:r>
              <a:rPr lang="de-DE" dirty="0"/>
              <a:t>E</a:t>
            </a:r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290918"/>
          <a:ext cx="10515600" cy="54057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Textfeld 11"/>
          <p:cNvSpPr txBox="1"/>
          <p:nvPr/>
        </p:nvSpPr>
        <p:spPr>
          <a:xfrm flipH="1">
            <a:off x="1742738" y="3670610"/>
            <a:ext cx="2052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Bearbeitungszeit </a:t>
            </a:r>
          </a:p>
          <a:p>
            <a:r>
              <a:rPr lang="de-DE" dirty="0" smtClean="0"/>
              <a:t>120 Minuten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 flipH="1">
            <a:off x="8870576" y="3670609"/>
            <a:ext cx="2052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Bearbeitungszeit </a:t>
            </a:r>
          </a:p>
          <a:p>
            <a:r>
              <a:rPr lang="de-DE" dirty="0" smtClean="0"/>
              <a:t>1 Minute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4953001" y="934984"/>
            <a:ext cx="1551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Ergebnis 100%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5070019" y="6488668"/>
            <a:ext cx="1317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Ergebnis 0%</a:t>
            </a:r>
            <a:endParaRPr lang="de-DE" dirty="0"/>
          </a:p>
        </p:txBody>
      </p:sp>
      <p:pic>
        <p:nvPicPr>
          <p:cNvPr id="4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28600" y="2172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0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3550">
        <p:fade/>
      </p:transition>
    </mc:Choice>
    <mc:Fallback xmlns="">
      <p:transition spd="med" advTm="235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6522" objId="4"/>
        <p14:stopEvt time="23163" objId="4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217207"/>
            <a:ext cx="10515600" cy="862101"/>
          </a:xfrm>
        </p:spPr>
        <p:txBody>
          <a:bodyPr/>
          <a:lstStyle/>
          <a:p>
            <a:r>
              <a:rPr lang="de-DE" dirty="0" smtClean="0"/>
              <a:t>Welcher Lese- und Lerntyp sind Sie?</a:t>
            </a:r>
            <a:endParaRPr lang="de-DE" dirty="0"/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8222105"/>
              </p:ext>
            </p:extLst>
          </p:nvPr>
        </p:nvGraphicFramePr>
        <p:xfrm>
          <a:off x="838200" y="1290918"/>
          <a:ext cx="10515600" cy="54057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Textfeld 11"/>
          <p:cNvSpPr txBox="1"/>
          <p:nvPr/>
        </p:nvSpPr>
        <p:spPr>
          <a:xfrm flipH="1">
            <a:off x="1742738" y="3670610"/>
            <a:ext cx="2052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Bearbeitungszeit </a:t>
            </a:r>
          </a:p>
          <a:p>
            <a:r>
              <a:rPr lang="de-DE" dirty="0" smtClean="0"/>
              <a:t>120 Minuten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 flipH="1">
            <a:off x="8870576" y="3670609"/>
            <a:ext cx="2052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Bearbeitungszeit </a:t>
            </a:r>
          </a:p>
          <a:p>
            <a:r>
              <a:rPr lang="de-DE" dirty="0" smtClean="0"/>
              <a:t>1 Minute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4953001" y="934984"/>
            <a:ext cx="1551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Ergebnis 100%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5070019" y="6488668"/>
            <a:ext cx="1317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Ergebnis 0%</a:t>
            </a:r>
            <a:endParaRPr lang="de-DE" dirty="0"/>
          </a:p>
        </p:txBody>
      </p:sp>
      <p:pic>
        <p:nvPicPr>
          <p:cNvPr id="3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28600" y="2172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92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767">
        <p:fade/>
      </p:transition>
    </mc:Choice>
    <mc:Fallback xmlns="">
      <p:transition spd="med" advTm="976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3"/>
        <p14:stopEvt time="9767" objId="3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35591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Für die Arbeit mit SANE wünschen wir Ihnen viel Spaß und Erfolg!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922" y="3072384"/>
            <a:ext cx="8767078" cy="346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4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250">
        <p:fade/>
      </p:transition>
    </mc:Choice>
    <mc:Fallback xmlns="">
      <p:transition spd="med" advTm="19250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26" objId="5"/>
        <p14:stopEvt time="19250" objId="5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5761794"/>
              </p:ext>
            </p:extLst>
          </p:nvPr>
        </p:nvGraphicFramePr>
        <p:xfrm>
          <a:off x="389965" y="0"/>
          <a:ext cx="11551023" cy="6736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2379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2869">
        <p:fade/>
      </p:transition>
    </mc:Choice>
    <mc:Fallback xmlns="">
      <p:transition spd="med" advTm="22869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22869" objId="2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1821850"/>
              </p:ext>
            </p:extLst>
          </p:nvPr>
        </p:nvGraphicFramePr>
        <p:xfrm>
          <a:off x="389965" y="0"/>
          <a:ext cx="11551023" cy="6736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97224" y="851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67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323">
        <p:fade/>
      </p:transition>
    </mc:Choice>
    <mc:Fallback xmlns="">
      <p:transition spd="med" advTm="133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13323" objId="2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2058578"/>
              </p:ext>
            </p:extLst>
          </p:nvPr>
        </p:nvGraphicFramePr>
        <p:xfrm>
          <a:off x="389965" y="0"/>
          <a:ext cx="11551023" cy="6736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165" y="851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86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686">
        <p:fade/>
      </p:transition>
    </mc:Choice>
    <mc:Fallback xmlns="">
      <p:transition spd="med" advTm="1568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2"/>
        <p14:stopEvt time="15686" objId="2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Mit SANE können die folgenden digitalen Kompetenzen erworben werden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4648" y="1714944"/>
            <a:ext cx="6169152" cy="485393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de-DE" dirty="0" smtClean="0"/>
          </a:p>
          <a:p>
            <a:pPr marL="514350" indent="-514350">
              <a:buAutoNum type="arabicPeriod"/>
            </a:pPr>
            <a:r>
              <a:rPr lang="de-DE" dirty="0" smtClean="0"/>
              <a:t>Mit SANE </a:t>
            </a:r>
            <a:r>
              <a:rPr lang="de-DE" dirty="0" err="1" smtClean="0"/>
              <a:t>Erklärfilme</a:t>
            </a:r>
            <a:r>
              <a:rPr lang="de-DE" dirty="0" smtClean="0"/>
              <a:t> suchen</a:t>
            </a:r>
          </a:p>
          <a:p>
            <a:pPr marL="514350" indent="-514350">
              <a:buAutoNum type="arabicPeriod"/>
            </a:pPr>
            <a:r>
              <a:rPr lang="de-DE" dirty="0" smtClean="0"/>
              <a:t>Mit SANE über </a:t>
            </a:r>
            <a:r>
              <a:rPr lang="de-DE" dirty="0" err="1" smtClean="0"/>
              <a:t>Erklärfilme</a:t>
            </a:r>
            <a:r>
              <a:rPr lang="de-DE" dirty="0" smtClean="0"/>
              <a:t> kommunizieren </a:t>
            </a:r>
            <a:endParaRPr lang="de-DE" dirty="0"/>
          </a:p>
          <a:p>
            <a:pPr marL="514350" indent="-514350">
              <a:buAutoNum type="arabicPeriod"/>
            </a:pPr>
            <a:r>
              <a:rPr lang="de-DE" dirty="0" smtClean="0"/>
              <a:t>Mit SANE die Produktion von </a:t>
            </a:r>
            <a:r>
              <a:rPr lang="de-DE" dirty="0" err="1" smtClean="0"/>
              <a:t>Erklärfilmen</a:t>
            </a:r>
            <a:r>
              <a:rPr lang="de-DE" dirty="0" smtClean="0"/>
              <a:t> verstehen</a:t>
            </a:r>
          </a:p>
          <a:p>
            <a:pPr marL="514350" indent="-514350">
              <a:buAutoNum type="arabicPeriod"/>
            </a:pPr>
            <a:r>
              <a:rPr lang="de-DE" dirty="0" smtClean="0"/>
              <a:t>Mit SANE sicher mit </a:t>
            </a:r>
            <a:r>
              <a:rPr lang="de-DE" dirty="0" err="1" smtClean="0"/>
              <a:t>Erklärfilmen</a:t>
            </a:r>
            <a:r>
              <a:rPr lang="de-DE" dirty="0" smtClean="0"/>
              <a:t> im Unterricht agieren </a:t>
            </a:r>
          </a:p>
          <a:p>
            <a:pPr marL="514350" indent="-514350">
              <a:buAutoNum type="arabicPeriod"/>
            </a:pPr>
            <a:r>
              <a:rPr lang="de-DE" dirty="0" smtClean="0"/>
              <a:t>Mit SANE Probleme bei der Bildungsarbeit mit </a:t>
            </a:r>
            <a:r>
              <a:rPr lang="de-DE" dirty="0" err="1" smtClean="0"/>
              <a:t>Erklärfilmen</a:t>
            </a:r>
            <a:r>
              <a:rPr lang="de-DE" dirty="0" smtClean="0"/>
              <a:t> lösen </a:t>
            </a:r>
          </a:p>
          <a:p>
            <a:pPr marL="514350" indent="-514350">
              <a:buAutoNum type="arabicPeriod"/>
            </a:pPr>
            <a:r>
              <a:rPr lang="de-DE" dirty="0" smtClean="0"/>
              <a:t>Mit SANE </a:t>
            </a:r>
            <a:r>
              <a:rPr lang="de-DE" dirty="0" err="1" smtClean="0"/>
              <a:t>Erklärfilme</a:t>
            </a:r>
            <a:r>
              <a:rPr lang="de-DE" dirty="0" smtClean="0"/>
              <a:t> analysieren </a:t>
            </a:r>
            <a:r>
              <a:rPr lang="de-DE" dirty="0"/>
              <a:t>und </a:t>
            </a:r>
            <a:r>
              <a:rPr lang="de-DE" dirty="0" smtClean="0"/>
              <a:t>reflektieren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86" y="1690688"/>
            <a:ext cx="3522537" cy="487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1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Mit SANE können </a:t>
            </a:r>
            <a:r>
              <a:rPr lang="de-DE" dirty="0" smtClean="0"/>
              <a:t>fachdidaktische </a:t>
            </a:r>
            <a:r>
              <a:rPr lang="de-DE" dirty="0"/>
              <a:t>Kompetenzen </a:t>
            </a:r>
            <a:r>
              <a:rPr lang="de-DE" dirty="0" smtClean="0"/>
              <a:t>vertieft werden. Zum Beispiel: Religion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43913"/>
            <a:ext cx="3126106" cy="435133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6270" y="1843913"/>
            <a:ext cx="7495794" cy="395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99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7699302"/>
              </p:ext>
            </p:extLst>
          </p:nvPr>
        </p:nvGraphicFramePr>
        <p:xfrm>
          <a:off x="838200" y="430306"/>
          <a:ext cx="10515600" cy="5746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28600" y="2196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2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4644">
        <p:fade/>
      </p:transition>
    </mc:Choice>
    <mc:Fallback xmlns="">
      <p:transition spd="med" advTm="1464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14644" objId="2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5991508"/>
              </p:ext>
            </p:extLst>
          </p:nvPr>
        </p:nvGraphicFramePr>
        <p:xfrm>
          <a:off x="838200" y="430306"/>
          <a:ext cx="10515600" cy="5746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Sound aufgezeich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7577" y="1255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14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608">
        <p:fade/>
      </p:transition>
    </mc:Choice>
    <mc:Fallback xmlns="">
      <p:transition spd="med" advTm="126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2"/>
        <p14:stopEvt time="12608" objId="2"/>
      </p14:showEvtLst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</Words>
  <Application>Microsoft Office PowerPoint</Application>
  <PresentationFormat>Breitbild</PresentationFormat>
  <Paragraphs>124</Paragraphs>
  <Slides>23</Slides>
  <Notes>0</Notes>
  <HiddenSlides>0</HiddenSlides>
  <MMClips>19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Aufbau und Konzept des Selbstlerntools SANE </vt:lpstr>
      <vt:lpstr>PowerPoint-Präsentation</vt:lpstr>
      <vt:lpstr>PowerPoint-Präsentation</vt:lpstr>
      <vt:lpstr>PowerPoint-Präsentation</vt:lpstr>
      <vt:lpstr>PowerPoint-Präsentation</vt:lpstr>
      <vt:lpstr>Mit SANE können die folgenden digitalen Kompetenzen erworben werden</vt:lpstr>
      <vt:lpstr>Mit SANE können fachdidaktische Kompetenzen vertieft werden. Zum Beispiel: Religion</vt:lpstr>
      <vt:lpstr>PowerPoint-Präsentation</vt:lpstr>
      <vt:lpstr>PowerPoint-Präsentation</vt:lpstr>
      <vt:lpstr>PowerPoint-Präsentation</vt:lpstr>
      <vt:lpstr>PowerPoint-Präsentation</vt:lpstr>
      <vt:lpstr>Beispiel Textverstehensaufgabe in SANE</vt:lpstr>
      <vt:lpstr>Beispiel Anwendungsaufgabe in SANE</vt:lpstr>
      <vt:lpstr>Beispiel Vertiefungsaufgabe in SANE</vt:lpstr>
      <vt:lpstr>Beispiel Rechercheaufgabe in SANE</vt:lpstr>
      <vt:lpstr>Lese- und Lerntyp A</vt:lpstr>
      <vt:lpstr>Lese- und Lerntyp B</vt:lpstr>
      <vt:lpstr>Lese- und Lerntyp C</vt:lpstr>
      <vt:lpstr>Lese- und Lerntyp D</vt:lpstr>
      <vt:lpstr>Lese- und Lerntyp D</vt:lpstr>
      <vt:lpstr>Lese- und Lerntyp E</vt:lpstr>
      <vt:lpstr>Welcher Lese- und Lerntyp sind Sie?</vt:lpstr>
      <vt:lpstr>Für die Arbeit mit SANE wünschen wir Ihnen viel Spaß und Erfolg!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Windows User</dc:creator>
  <cp:lastModifiedBy>David Käbisch</cp:lastModifiedBy>
  <cp:revision>39</cp:revision>
  <dcterms:created xsi:type="dcterms:W3CDTF">2020-11-15T09:13:58Z</dcterms:created>
  <dcterms:modified xsi:type="dcterms:W3CDTF">2023-02-02T17:25:17Z</dcterms:modified>
</cp:coreProperties>
</file>